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ppt/embeddings/oleObject17.bin" ContentType="application/vnd.openxmlformats-officedocument.oleObject"/>
  <Override PartName="/ppt/embeddings/oleObject18.bin" ContentType="application/vnd.openxmlformats-officedocument.oleObject"/>
  <Override PartName="/ppt/embeddings/oleObject19.bin" ContentType="application/vnd.openxmlformats-officedocument.oleObject"/>
  <Override PartName="/ppt/embeddings/oleObject20.bin" ContentType="application/vnd.openxmlformats-officedocument.oleObject"/>
  <Override PartName="/ppt/embeddings/oleObject21.bin" ContentType="application/vnd.openxmlformats-officedocument.oleObject"/>
  <Override PartName="/ppt/embeddings/oleObject22.bin" ContentType="application/vnd.openxmlformats-officedocument.oleObject"/>
  <Override PartName="/ppt/embeddings/oleObject23.bin" ContentType="application/vnd.openxmlformats-officedocument.oleObject"/>
  <Override PartName="/ppt/embeddings/oleObject24.bin" ContentType="application/vnd.openxmlformats-officedocument.oleObject"/>
  <Override PartName="/ppt/embeddings/oleObject25.bin" ContentType="application/vnd.openxmlformats-officedocument.oleObject"/>
  <Override PartName="/ppt/embeddings/oleObject26.bin" ContentType="application/vnd.openxmlformats-officedocument.oleObject"/>
  <Override PartName="/ppt/embeddings/oleObject27.bin" ContentType="application/vnd.openxmlformats-officedocument.oleObject"/>
  <Override PartName="/ppt/embeddings/oleObject28.bin" ContentType="application/vnd.openxmlformats-officedocument.oleObject"/>
  <Override PartName="/ppt/embeddings/oleObject29.bin" ContentType="application/vnd.openxmlformats-officedocument.oleObject"/>
  <Override PartName="/ppt/embeddings/oleObject30.bin" ContentType="application/vnd.openxmlformats-officedocument.oleObject"/>
  <Override PartName="/ppt/embeddings/oleObject31.bin" ContentType="application/vnd.openxmlformats-officedocument.oleObject"/>
  <Override PartName="/ppt/embeddings/oleObject32.bin" ContentType="application/vnd.openxmlformats-officedocument.oleObject"/>
  <Override PartName="/ppt/embeddings/oleObject33.bin" ContentType="application/vnd.openxmlformats-officedocument.oleObject"/>
  <Override PartName="/ppt/embeddings/oleObject34.bin" ContentType="application/vnd.openxmlformats-officedocument.oleObject"/>
  <Override PartName="/ppt/embeddings/oleObject35.bin" ContentType="application/vnd.openxmlformats-officedocument.oleObject"/>
  <Override PartName="/ppt/embeddings/oleObject36.bin" ContentType="application/vnd.openxmlformats-officedocument.oleObject"/>
  <Override PartName="/ppt/embeddings/oleObject37.bin" ContentType="application/vnd.openxmlformats-officedocument.oleObject"/>
  <Override PartName="/ppt/embeddings/oleObject38.bin" ContentType="application/vnd.openxmlformats-officedocument.oleObject"/>
  <Override PartName="/ppt/embeddings/oleObject39.bin" ContentType="application/vnd.openxmlformats-officedocument.oleObject"/>
  <Override PartName="/ppt/embeddings/oleObject40.bin" ContentType="application/vnd.openxmlformats-officedocument.oleObject"/>
  <Override PartName="/ppt/embeddings/oleObject41.bin" ContentType="application/vnd.openxmlformats-officedocument.oleObject"/>
  <Override PartName="/ppt/embeddings/oleObject42.bin" ContentType="application/vnd.openxmlformats-officedocument.oleObject"/>
  <Override PartName="/ppt/embeddings/oleObject43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8" r:id="rId4"/>
    <p:sldId id="263" r:id="rId5"/>
    <p:sldId id="264" r:id="rId6"/>
    <p:sldId id="265" r:id="rId7"/>
    <p:sldId id="275" r:id="rId8"/>
    <p:sldId id="266" r:id="rId9"/>
    <p:sldId id="276" r:id="rId10"/>
    <p:sldId id="268" r:id="rId11"/>
    <p:sldId id="267" r:id="rId12"/>
    <p:sldId id="259" r:id="rId13"/>
    <p:sldId id="261" r:id="rId14"/>
    <p:sldId id="260" r:id="rId15"/>
    <p:sldId id="270" r:id="rId16"/>
    <p:sldId id="271" r:id="rId17"/>
    <p:sldId id="272" r:id="rId18"/>
    <p:sldId id="273" r:id="rId19"/>
    <p:sldId id="262" r:id="rId20"/>
    <p:sldId id="277" r:id="rId21"/>
    <p:sldId id="27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9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printerSettings" Target="printerSettings/printerSettings1.bin"/><Relationship Id="rId24" Type="http://schemas.openxmlformats.org/officeDocument/2006/relationships/presProps" Target="presProps.xml"/><Relationship Id="rId25" Type="http://schemas.openxmlformats.org/officeDocument/2006/relationships/viewProps" Target="viewProps.xml"/><Relationship Id="rId26" Type="http://schemas.openxmlformats.org/officeDocument/2006/relationships/theme" Target="theme/theme1.xml"/><Relationship Id="rId27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C4C587E-9185-2442-87FF-9DDAC4618AE1}" type="doc">
      <dgm:prSet loTypeId="urn:microsoft.com/office/officeart/2005/8/layout/hierarchy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B85F8B5-70A2-AF4F-9248-41BCA0FF1ECD}">
      <dgm:prSet phldrT="[Text]"/>
      <dgm:spPr/>
      <dgm:t>
        <a:bodyPr/>
        <a:lstStyle/>
        <a:p>
          <a:r>
            <a:rPr lang="en-US" dirty="0" smtClean="0"/>
            <a:t>Tea</a:t>
          </a:r>
          <a:endParaRPr lang="en-US" dirty="0"/>
        </a:p>
      </dgm:t>
    </dgm:pt>
    <dgm:pt modelId="{1266B66C-6222-EA45-B515-656A092363E5}" type="parTrans" cxnId="{4D3A1687-DB0A-3944-AF89-8E2EC0B7D463}">
      <dgm:prSet/>
      <dgm:spPr/>
      <dgm:t>
        <a:bodyPr/>
        <a:lstStyle/>
        <a:p>
          <a:endParaRPr lang="en-US"/>
        </a:p>
      </dgm:t>
    </dgm:pt>
    <dgm:pt modelId="{C9017C20-FFFF-C34E-BEC5-872E5919D327}" type="sibTrans" cxnId="{4D3A1687-DB0A-3944-AF89-8E2EC0B7D463}">
      <dgm:prSet/>
      <dgm:spPr/>
      <dgm:t>
        <a:bodyPr/>
        <a:lstStyle/>
        <a:p>
          <a:endParaRPr lang="en-US"/>
        </a:p>
      </dgm:t>
    </dgm:pt>
    <dgm:pt modelId="{90D055D9-82F7-8942-AED8-B54791D6301F}">
      <dgm:prSet phldrT="[Text]"/>
      <dgm:spPr/>
      <dgm:t>
        <a:bodyPr/>
        <a:lstStyle/>
        <a:p>
          <a:r>
            <a:rPr lang="en-US" dirty="0" smtClean="0"/>
            <a:t>Coffee</a:t>
          </a:r>
          <a:endParaRPr lang="en-US" dirty="0"/>
        </a:p>
      </dgm:t>
    </dgm:pt>
    <dgm:pt modelId="{A64E4D39-0BAA-4548-A3B9-1BC9DBE4EE9B}" type="parTrans" cxnId="{7DEE0BC5-A293-B14C-89A3-F430E0F8ACD0}">
      <dgm:prSet/>
      <dgm:spPr/>
      <dgm:t>
        <a:bodyPr/>
        <a:lstStyle/>
        <a:p>
          <a:endParaRPr lang="en-US"/>
        </a:p>
      </dgm:t>
    </dgm:pt>
    <dgm:pt modelId="{50611392-B9A5-1241-A546-13DB77A32FCE}" type="sibTrans" cxnId="{7DEE0BC5-A293-B14C-89A3-F430E0F8ACD0}">
      <dgm:prSet/>
      <dgm:spPr/>
      <dgm:t>
        <a:bodyPr/>
        <a:lstStyle/>
        <a:p>
          <a:endParaRPr lang="en-US"/>
        </a:p>
      </dgm:t>
    </dgm:pt>
    <dgm:pt modelId="{52B6B39F-B2D5-9343-8966-41669D929B4E}">
      <dgm:prSet phldrT="[Text]"/>
      <dgm:spPr/>
      <dgm:t>
        <a:bodyPr/>
        <a:lstStyle/>
        <a:p>
          <a:r>
            <a:rPr lang="en-US" dirty="0" smtClean="0"/>
            <a:t>Tea</a:t>
          </a:r>
          <a:endParaRPr lang="en-US" dirty="0"/>
        </a:p>
      </dgm:t>
    </dgm:pt>
    <dgm:pt modelId="{BF8D535A-0DF0-4743-8DA9-C1269F33A764}" type="parTrans" cxnId="{38FE7D49-797E-204D-895B-4ECCB7B04357}">
      <dgm:prSet/>
      <dgm:spPr/>
      <dgm:t>
        <a:bodyPr/>
        <a:lstStyle/>
        <a:p>
          <a:endParaRPr lang="en-US"/>
        </a:p>
      </dgm:t>
    </dgm:pt>
    <dgm:pt modelId="{4D2E239F-7672-FB43-84FA-3F5F27C7D240}" type="sibTrans" cxnId="{38FE7D49-797E-204D-895B-4ECCB7B04357}">
      <dgm:prSet/>
      <dgm:spPr/>
      <dgm:t>
        <a:bodyPr/>
        <a:lstStyle/>
        <a:p>
          <a:endParaRPr lang="en-US"/>
        </a:p>
      </dgm:t>
    </dgm:pt>
    <dgm:pt modelId="{2D51E1CB-9D5F-B044-8882-268F1CDB398F}">
      <dgm:prSet phldrT="[Text]"/>
      <dgm:spPr/>
      <dgm:t>
        <a:bodyPr/>
        <a:lstStyle/>
        <a:p>
          <a:r>
            <a:rPr lang="en-US" dirty="0" smtClean="0"/>
            <a:t>Coffee</a:t>
          </a:r>
          <a:endParaRPr lang="en-US" dirty="0"/>
        </a:p>
      </dgm:t>
    </dgm:pt>
    <dgm:pt modelId="{A17145B2-6206-6947-8C23-712092AFCDF6}" type="parTrans" cxnId="{B1B57C1E-C153-244D-B06B-2585E9EAEBBE}">
      <dgm:prSet/>
      <dgm:spPr/>
      <dgm:t>
        <a:bodyPr/>
        <a:lstStyle/>
        <a:p>
          <a:endParaRPr lang="en-US"/>
        </a:p>
      </dgm:t>
    </dgm:pt>
    <dgm:pt modelId="{FA54D496-5166-D649-A55A-D3E2789C2AC2}" type="sibTrans" cxnId="{B1B57C1E-C153-244D-B06B-2585E9EAEBBE}">
      <dgm:prSet/>
      <dgm:spPr/>
      <dgm:t>
        <a:bodyPr/>
        <a:lstStyle/>
        <a:p>
          <a:endParaRPr lang="en-US"/>
        </a:p>
      </dgm:t>
    </dgm:pt>
    <dgm:pt modelId="{6743083E-3535-F142-B8D0-41D9569739D1}">
      <dgm:prSet phldrT="[Text]"/>
      <dgm:spPr/>
      <dgm:t>
        <a:bodyPr/>
        <a:lstStyle/>
        <a:p>
          <a:r>
            <a:rPr lang="en-US" dirty="0" smtClean="0"/>
            <a:t>Coffee</a:t>
          </a:r>
          <a:endParaRPr lang="en-US" dirty="0"/>
        </a:p>
      </dgm:t>
    </dgm:pt>
    <dgm:pt modelId="{8A8123AA-2C6B-DF41-92A0-6D872A2DCCB3}" type="parTrans" cxnId="{FF2F14C2-005D-0843-8DAF-77A2563763FE}">
      <dgm:prSet/>
      <dgm:spPr/>
      <dgm:t>
        <a:bodyPr/>
        <a:lstStyle/>
        <a:p>
          <a:endParaRPr lang="en-US"/>
        </a:p>
      </dgm:t>
    </dgm:pt>
    <dgm:pt modelId="{F5CAE53D-1980-6C4B-A379-B4A6A21DAA7B}" type="sibTrans" cxnId="{FF2F14C2-005D-0843-8DAF-77A2563763FE}">
      <dgm:prSet/>
      <dgm:spPr/>
      <dgm:t>
        <a:bodyPr/>
        <a:lstStyle/>
        <a:p>
          <a:endParaRPr lang="en-US"/>
        </a:p>
      </dgm:t>
    </dgm:pt>
    <dgm:pt modelId="{EABF950C-1C3E-A042-9DF6-34BA3605EA70}">
      <dgm:prSet/>
      <dgm:spPr/>
      <dgm:t>
        <a:bodyPr/>
        <a:lstStyle/>
        <a:p>
          <a:r>
            <a:rPr lang="en-US" dirty="0" smtClean="0"/>
            <a:t>Tea</a:t>
          </a:r>
          <a:endParaRPr lang="en-US" dirty="0"/>
        </a:p>
      </dgm:t>
    </dgm:pt>
    <dgm:pt modelId="{F5E280B0-8545-0F41-B3AB-ED64D64A57BB}" type="parTrans" cxnId="{F32E2A74-7202-0748-83D6-F0C2966CF9A0}">
      <dgm:prSet/>
      <dgm:spPr/>
      <dgm:t>
        <a:bodyPr/>
        <a:lstStyle/>
        <a:p>
          <a:endParaRPr lang="en-US"/>
        </a:p>
      </dgm:t>
    </dgm:pt>
    <dgm:pt modelId="{E2F02D7B-19AF-F04D-A665-23D62BF29906}" type="sibTrans" cxnId="{F32E2A74-7202-0748-83D6-F0C2966CF9A0}">
      <dgm:prSet/>
      <dgm:spPr/>
      <dgm:t>
        <a:bodyPr/>
        <a:lstStyle/>
        <a:p>
          <a:endParaRPr lang="en-US"/>
        </a:p>
      </dgm:t>
    </dgm:pt>
    <dgm:pt modelId="{AF859788-F6EE-9E41-85A3-BCDB1E7CAEC4}">
      <dgm:prSet phldrT="[Text]" phldr="1"/>
      <dgm:spPr/>
      <dgm:t>
        <a:bodyPr/>
        <a:lstStyle/>
        <a:p>
          <a:endParaRPr lang="en-US" dirty="0"/>
        </a:p>
      </dgm:t>
    </dgm:pt>
    <dgm:pt modelId="{4F5917F4-910E-AB4A-8E5A-43088F3B7008}" type="sibTrans" cxnId="{F17319CC-CE34-4441-B125-B9BC5420AEB7}">
      <dgm:prSet/>
      <dgm:spPr/>
      <dgm:t>
        <a:bodyPr/>
        <a:lstStyle/>
        <a:p>
          <a:endParaRPr lang="en-US"/>
        </a:p>
      </dgm:t>
    </dgm:pt>
    <dgm:pt modelId="{5B2B7E63-DE6E-D740-B391-F1B11C998CDA}" type="parTrans" cxnId="{F17319CC-CE34-4441-B125-B9BC5420AEB7}">
      <dgm:prSet/>
      <dgm:spPr/>
      <dgm:t>
        <a:bodyPr/>
        <a:lstStyle/>
        <a:p>
          <a:endParaRPr lang="en-US"/>
        </a:p>
      </dgm:t>
    </dgm:pt>
    <dgm:pt modelId="{965C959A-51EA-5645-BDE3-3865C094CAAA}" type="pres">
      <dgm:prSet presAssocID="{6C4C587E-9185-2442-87FF-9DDAC4618AE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DF6E07-2BD0-9146-B4A8-51EF3FE53C55}" type="pres">
      <dgm:prSet presAssocID="{AF859788-F6EE-9E41-85A3-BCDB1E7CAEC4}" presName="root1" presStyleCnt="0"/>
      <dgm:spPr/>
    </dgm:pt>
    <dgm:pt modelId="{D290036C-603B-4948-8919-07EACDCB5A02}" type="pres">
      <dgm:prSet presAssocID="{AF859788-F6EE-9E41-85A3-BCDB1E7CAEC4}" presName="LevelOneTextNode" presStyleLbl="node0" presStyleIdx="0" presStyleCnt="1" custFlipHor="1" custScaleX="40153" custLinFactNeighborX="-51544" custLinFactNeighborY="-513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D80E0735-912F-FD44-B75F-B2966B8D6A1E}" type="pres">
      <dgm:prSet presAssocID="{AF859788-F6EE-9E41-85A3-BCDB1E7CAEC4}" presName="level2hierChild" presStyleCnt="0"/>
      <dgm:spPr/>
    </dgm:pt>
    <dgm:pt modelId="{15559EF8-0370-FF4A-967C-9A87864498DF}" type="pres">
      <dgm:prSet presAssocID="{1266B66C-6222-EA45-B515-656A092363E5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68A031D2-A2AB-584E-8EB1-6C273236EFF8}" type="pres">
      <dgm:prSet presAssocID="{1266B66C-6222-EA45-B515-656A092363E5}" presName="connTx" presStyleLbl="parChTrans1D2" presStyleIdx="0" presStyleCnt="2"/>
      <dgm:spPr/>
      <dgm:t>
        <a:bodyPr/>
        <a:lstStyle/>
        <a:p>
          <a:endParaRPr lang="en-US"/>
        </a:p>
      </dgm:t>
    </dgm:pt>
    <dgm:pt modelId="{C77556BA-E652-C140-B4BF-C50C10A15882}" type="pres">
      <dgm:prSet presAssocID="{3B85F8B5-70A2-AF4F-9248-41BCA0FF1ECD}" presName="root2" presStyleCnt="0"/>
      <dgm:spPr/>
    </dgm:pt>
    <dgm:pt modelId="{97404538-5322-DC48-BB66-5FE787811C35}" type="pres">
      <dgm:prSet presAssocID="{3B85F8B5-70A2-AF4F-9248-41BCA0FF1ECD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7AD2EE-C54F-754F-97D7-D192531E545F}" type="pres">
      <dgm:prSet presAssocID="{3B85F8B5-70A2-AF4F-9248-41BCA0FF1ECD}" presName="level3hierChild" presStyleCnt="0"/>
      <dgm:spPr/>
    </dgm:pt>
    <dgm:pt modelId="{8E87B6CE-8696-E042-9C27-45FFF3EAAE10}" type="pres">
      <dgm:prSet presAssocID="{A64E4D39-0BAA-4548-A3B9-1BC9DBE4EE9B}" presName="conn2-1" presStyleLbl="parChTrans1D3" presStyleIdx="0" presStyleCnt="4"/>
      <dgm:spPr/>
      <dgm:t>
        <a:bodyPr/>
        <a:lstStyle/>
        <a:p>
          <a:endParaRPr lang="en-US"/>
        </a:p>
      </dgm:t>
    </dgm:pt>
    <dgm:pt modelId="{DF524A1D-FEC9-0641-8A12-D638771B6BC8}" type="pres">
      <dgm:prSet presAssocID="{A64E4D39-0BAA-4548-A3B9-1BC9DBE4EE9B}" presName="connTx" presStyleLbl="parChTrans1D3" presStyleIdx="0" presStyleCnt="4"/>
      <dgm:spPr/>
      <dgm:t>
        <a:bodyPr/>
        <a:lstStyle/>
        <a:p>
          <a:endParaRPr lang="en-US"/>
        </a:p>
      </dgm:t>
    </dgm:pt>
    <dgm:pt modelId="{F1521A8F-7BA0-AC4A-BA69-4DE71437DBFC}" type="pres">
      <dgm:prSet presAssocID="{90D055D9-82F7-8942-AED8-B54791D6301F}" presName="root2" presStyleCnt="0"/>
      <dgm:spPr/>
    </dgm:pt>
    <dgm:pt modelId="{D86A5EF6-5AB4-B142-AEE5-01BD6084852D}" type="pres">
      <dgm:prSet presAssocID="{90D055D9-82F7-8942-AED8-B54791D6301F}" presName="LevelTwoTextNode" presStyleLbl="node3" presStyleIdx="0" presStyleCnt="4" custLinFactNeighborX="45550" custLinFactNeighborY="-1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C0BD4E-B194-4D43-B263-15CBCAF18605}" type="pres">
      <dgm:prSet presAssocID="{90D055D9-82F7-8942-AED8-B54791D6301F}" presName="level3hierChild" presStyleCnt="0"/>
      <dgm:spPr/>
    </dgm:pt>
    <dgm:pt modelId="{705FF70E-7CFF-1542-BEB5-1632C39A0352}" type="pres">
      <dgm:prSet presAssocID="{BF8D535A-0DF0-4743-8DA9-C1269F33A764}" presName="conn2-1" presStyleLbl="parChTrans1D3" presStyleIdx="1" presStyleCnt="4"/>
      <dgm:spPr/>
      <dgm:t>
        <a:bodyPr/>
        <a:lstStyle/>
        <a:p>
          <a:endParaRPr lang="en-US"/>
        </a:p>
      </dgm:t>
    </dgm:pt>
    <dgm:pt modelId="{37C50DD5-B43F-CF49-A12C-295CFFE79AAA}" type="pres">
      <dgm:prSet presAssocID="{BF8D535A-0DF0-4743-8DA9-C1269F33A764}" presName="connTx" presStyleLbl="parChTrans1D3" presStyleIdx="1" presStyleCnt="4"/>
      <dgm:spPr/>
      <dgm:t>
        <a:bodyPr/>
        <a:lstStyle/>
        <a:p>
          <a:endParaRPr lang="en-US"/>
        </a:p>
      </dgm:t>
    </dgm:pt>
    <dgm:pt modelId="{2DA995F9-E8CB-E24F-BD94-A00B09766D69}" type="pres">
      <dgm:prSet presAssocID="{52B6B39F-B2D5-9343-8966-41669D929B4E}" presName="root2" presStyleCnt="0"/>
      <dgm:spPr/>
    </dgm:pt>
    <dgm:pt modelId="{36375E78-6C63-CA4D-ACA4-25C04BD92AA9}" type="pres">
      <dgm:prSet presAssocID="{52B6B39F-B2D5-9343-8966-41669D929B4E}" presName="LevelTwoTextNode" presStyleLbl="node3" presStyleIdx="1" presStyleCnt="4" custLinFactNeighborX="45550" custLinFactNeighborY="1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5FD286C9-65E8-174F-97EC-10975DCFBAD1}" type="pres">
      <dgm:prSet presAssocID="{52B6B39F-B2D5-9343-8966-41669D929B4E}" presName="level3hierChild" presStyleCnt="0"/>
      <dgm:spPr/>
    </dgm:pt>
    <dgm:pt modelId="{60B576A3-33CB-4D48-877F-E59609566C7F}" type="pres">
      <dgm:prSet presAssocID="{A17145B2-6206-6947-8C23-712092AFCDF6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4A955306-6F72-214F-A1EB-F5D4380A75FB}" type="pres">
      <dgm:prSet presAssocID="{A17145B2-6206-6947-8C23-712092AFCDF6}" presName="connTx" presStyleLbl="parChTrans1D2" presStyleIdx="1" presStyleCnt="2"/>
      <dgm:spPr/>
      <dgm:t>
        <a:bodyPr/>
        <a:lstStyle/>
        <a:p>
          <a:endParaRPr lang="en-US"/>
        </a:p>
      </dgm:t>
    </dgm:pt>
    <dgm:pt modelId="{10C40273-2F75-4845-91C7-59DF9ADE7D9B}" type="pres">
      <dgm:prSet presAssocID="{2D51E1CB-9D5F-B044-8882-268F1CDB398F}" presName="root2" presStyleCnt="0"/>
      <dgm:spPr/>
    </dgm:pt>
    <dgm:pt modelId="{E01D5E67-9D61-9C45-8D0D-8B007E9AD522}" type="pres">
      <dgm:prSet presAssocID="{2D51E1CB-9D5F-B044-8882-268F1CDB398F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7BE4033-AC68-B446-AF81-7061C23CC8FE}" type="pres">
      <dgm:prSet presAssocID="{2D51E1CB-9D5F-B044-8882-268F1CDB398F}" presName="level3hierChild" presStyleCnt="0"/>
      <dgm:spPr/>
    </dgm:pt>
    <dgm:pt modelId="{1BC6C391-730D-6D41-9CDC-159F825663D1}" type="pres">
      <dgm:prSet presAssocID="{8A8123AA-2C6B-DF41-92A0-6D872A2DCCB3}" presName="conn2-1" presStyleLbl="parChTrans1D3" presStyleIdx="2" presStyleCnt="4"/>
      <dgm:spPr/>
      <dgm:t>
        <a:bodyPr/>
        <a:lstStyle/>
        <a:p>
          <a:endParaRPr lang="en-US"/>
        </a:p>
      </dgm:t>
    </dgm:pt>
    <dgm:pt modelId="{26BC6B49-87F9-224E-A3D7-04244BF68328}" type="pres">
      <dgm:prSet presAssocID="{8A8123AA-2C6B-DF41-92A0-6D872A2DCCB3}" presName="connTx" presStyleLbl="parChTrans1D3" presStyleIdx="2" presStyleCnt="4"/>
      <dgm:spPr/>
      <dgm:t>
        <a:bodyPr/>
        <a:lstStyle/>
        <a:p>
          <a:endParaRPr lang="en-US"/>
        </a:p>
      </dgm:t>
    </dgm:pt>
    <dgm:pt modelId="{7B4CC461-E739-0842-8A78-4724BF7B672E}" type="pres">
      <dgm:prSet presAssocID="{6743083E-3535-F142-B8D0-41D9569739D1}" presName="root2" presStyleCnt="0"/>
      <dgm:spPr/>
    </dgm:pt>
    <dgm:pt modelId="{C04F0209-5A3E-124F-A878-45E2AE48D267}" type="pres">
      <dgm:prSet presAssocID="{6743083E-3535-F142-B8D0-41D9569739D1}" presName="LevelTwoTextNode" presStyleLbl="node3" presStyleIdx="2" presStyleCnt="4" custLinFactNeighborX="45550" custLinFactNeighborY="1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2D9D242-1F3E-B440-8573-D694C5992EE1}" type="pres">
      <dgm:prSet presAssocID="{6743083E-3535-F142-B8D0-41D9569739D1}" presName="level3hierChild" presStyleCnt="0"/>
      <dgm:spPr/>
    </dgm:pt>
    <dgm:pt modelId="{46E4D305-860F-6342-8EAD-982B8665455B}" type="pres">
      <dgm:prSet presAssocID="{F5E280B0-8545-0F41-B3AB-ED64D64A57BB}" presName="conn2-1" presStyleLbl="parChTrans1D3" presStyleIdx="3" presStyleCnt="4"/>
      <dgm:spPr/>
      <dgm:t>
        <a:bodyPr/>
        <a:lstStyle/>
        <a:p>
          <a:endParaRPr lang="en-US"/>
        </a:p>
      </dgm:t>
    </dgm:pt>
    <dgm:pt modelId="{BF87D626-C458-A14A-8867-1DD20341A38A}" type="pres">
      <dgm:prSet presAssocID="{F5E280B0-8545-0F41-B3AB-ED64D64A57BB}" presName="connTx" presStyleLbl="parChTrans1D3" presStyleIdx="3" presStyleCnt="4"/>
      <dgm:spPr/>
      <dgm:t>
        <a:bodyPr/>
        <a:lstStyle/>
        <a:p>
          <a:endParaRPr lang="en-US"/>
        </a:p>
      </dgm:t>
    </dgm:pt>
    <dgm:pt modelId="{46A4E8D3-25F7-B748-BAA5-1163610AAFB3}" type="pres">
      <dgm:prSet presAssocID="{EABF950C-1C3E-A042-9DF6-34BA3605EA70}" presName="root2" presStyleCnt="0"/>
      <dgm:spPr/>
    </dgm:pt>
    <dgm:pt modelId="{90428BC5-5A4F-E345-B5F1-921305CF9C24}" type="pres">
      <dgm:prSet presAssocID="{EABF950C-1C3E-A042-9DF6-34BA3605EA70}" presName="LevelTwoTextNode" presStyleLbl="node3" presStyleIdx="3" presStyleCnt="4" custLinFactNeighborX="45550" custLinFactNeighborY="109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801D6F7-C59A-F541-B577-F4629198B3B7}" type="pres">
      <dgm:prSet presAssocID="{EABF950C-1C3E-A042-9DF6-34BA3605EA70}" presName="level3hierChild" presStyleCnt="0"/>
      <dgm:spPr/>
    </dgm:pt>
  </dgm:ptLst>
  <dgm:cxnLst>
    <dgm:cxn modelId="{06024B72-5C96-BC4B-9502-200FF452D9A9}" type="presOf" srcId="{2D51E1CB-9D5F-B044-8882-268F1CDB398F}" destId="{E01D5E67-9D61-9C45-8D0D-8B007E9AD522}" srcOrd="0" destOrd="0" presId="urn:microsoft.com/office/officeart/2005/8/layout/hierarchy2"/>
    <dgm:cxn modelId="{D99712FD-0741-9448-9FF0-0D15CC0949D0}" type="presOf" srcId="{F5E280B0-8545-0F41-B3AB-ED64D64A57BB}" destId="{46E4D305-860F-6342-8EAD-982B8665455B}" srcOrd="0" destOrd="0" presId="urn:microsoft.com/office/officeart/2005/8/layout/hierarchy2"/>
    <dgm:cxn modelId="{FF2F14C2-005D-0843-8DAF-77A2563763FE}" srcId="{2D51E1CB-9D5F-B044-8882-268F1CDB398F}" destId="{6743083E-3535-F142-B8D0-41D9569739D1}" srcOrd="0" destOrd="0" parTransId="{8A8123AA-2C6B-DF41-92A0-6D872A2DCCB3}" sibTransId="{F5CAE53D-1980-6C4B-A379-B4A6A21DAA7B}"/>
    <dgm:cxn modelId="{38FE7D49-797E-204D-895B-4ECCB7B04357}" srcId="{3B85F8B5-70A2-AF4F-9248-41BCA0FF1ECD}" destId="{52B6B39F-B2D5-9343-8966-41669D929B4E}" srcOrd="1" destOrd="0" parTransId="{BF8D535A-0DF0-4743-8DA9-C1269F33A764}" sibTransId="{4D2E239F-7672-FB43-84FA-3F5F27C7D240}"/>
    <dgm:cxn modelId="{128C81B8-AFDD-4048-8C5F-931C5C6E8598}" type="presOf" srcId="{BF8D535A-0DF0-4743-8DA9-C1269F33A764}" destId="{705FF70E-7CFF-1542-BEB5-1632C39A0352}" srcOrd="0" destOrd="0" presId="urn:microsoft.com/office/officeart/2005/8/layout/hierarchy2"/>
    <dgm:cxn modelId="{60C7F0E4-69C9-C040-BFE3-A2845F7123FC}" type="presOf" srcId="{F5E280B0-8545-0F41-B3AB-ED64D64A57BB}" destId="{BF87D626-C458-A14A-8867-1DD20341A38A}" srcOrd="1" destOrd="0" presId="urn:microsoft.com/office/officeart/2005/8/layout/hierarchy2"/>
    <dgm:cxn modelId="{CF1311E4-A40B-1645-ADB5-9A5D879E8642}" type="presOf" srcId="{A64E4D39-0BAA-4548-A3B9-1BC9DBE4EE9B}" destId="{8E87B6CE-8696-E042-9C27-45FFF3EAAE10}" srcOrd="0" destOrd="0" presId="urn:microsoft.com/office/officeart/2005/8/layout/hierarchy2"/>
    <dgm:cxn modelId="{BD4F9A21-581F-1442-B91C-23A1DA35E5B1}" type="presOf" srcId="{3B85F8B5-70A2-AF4F-9248-41BCA0FF1ECD}" destId="{97404538-5322-DC48-BB66-5FE787811C35}" srcOrd="0" destOrd="0" presId="urn:microsoft.com/office/officeart/2005/8/layout/hierarchy2"/>
    <dgm:cxn modelId="{E6D36D79-B69F-9E4D-A0AA-AD12F42A0E1D}" type="presOf" srcId="{AF859788-F6EE-9E41-85A3-BCDB1E7CAEC4}" destId="{D290036C-603B-4948-8919-07EACDCB5A02}" srcOrd="0" destOrd="0" presId="urn:microsoft.com/office/officeart/2005/8/layout/hierarchy2"/>
    <dgm:cxn modelId="{F32E2A74-7202-0748-83D6-F0C2966CF9A0}" srcId="{2D51E1CB-9D5F-B044-8882-268F1CDB398F}" destId="{EABF950C-1C3E-A042-9DF6-34BA3605EA70}" srcOrd="1" destOrd="0" parTransId="{F5E280B0-8545-0F41-B3AB-ED64D64A57BB}" sibTransId="{E2F02D7B-19AF-F04D-A665-23D62BF29906}"/>
    <dgm:cxn modelId="{41288DA7-4CEE-DC49-9FF9-6DCFDC259E9E}" type="presOf" srcId="{1266B66C-6222-EA45-B515-656A092363E5}" destId="{15559EF8-0370-FF4A-967C-9A87864498DF}" srcOrd="0" destOrd="0" presId="urn:microsoft.com/office/officeart/2005/8/layout/hierarchy2"/>
    <dgm:cxn modelId="{A8070DDE-DB8B-5942-A90F-17AFB44A4AA8}" type="presOf" srcId="{8A8123AA-2C6B-DF41-92A0-6D872A2DCCB3}" destId="{26BC6B49-87F9-224E-A3D7-04244BF68328}" srcOrd="1" destOrd="0" presId="urn:microsoft.com/office/officeart/2005/8/layout/hierarchy2"/>
    <dgm:cxn modelId="{D82145CF-D72E-E949-872D-5ADA32738257}" type="presOf" srcId="{EABF950C-1C3E-A042-9DF6-34BA3605EA70}" destId="{90428BC5-5A4F-E345-B5F1-921305CF9C24}" srcOrd="0" destOrd="0" presId="urn:microsoft.com/office/officeart/2005/8/layout/hierarchy2"/>
    <dgm:cxn modelId="{4D3A1687-DB0A-3944-AF89-8E2EC0B7D463}" srcId="{AF859788-F6EE-9E41-85A3-BCDB1E7CAEC4}" destId="{3B85F8B5-70A2-AF4F-9248-41BCA0FF1ECD}" srcOrd="0" destOrd="0" parTransId="{1266B66C-6222-EA45-B515-656A092363E5}" sibTransId="{C9017C20-FFFF-C34E-BEC5-872E5919D327}"/>
    <dgm:cxn modelId="{2BA8F9B7-24DD-214D-92AA-CF787595DE87}" type="presOf" srcId="{52B6B39F-B2D5-9343-8966-41669D929B4E}" destId="{36375E78-6C63-CA4D-ACA4-25C04BD92AA9}" srcOrd="0" destOrd="0" presId="urn:microsoft.com/office/officeart/2005/8/layout/hierarchy2"/>
    <dgm:cxn modelId="{7DEE0BC5-A293-B14C-89A3-F430E0F8ACD0}" srcId="{3B85F8B5-70A2-AF4F-9248-41BCA0FF1ECD}" destId="{90D055D9-82F7-8942-AED8-B54791D6301F}" srcOrd="0" destOrd="0" parTransId="{A64E4D39-0BAA-4548-A3B9-1BC9DBE4EE9B}" sibTransId="{50611392-B9A5-1241-A546-13DB77A32FCE}"/>
    <dgm:cxn modelId="{FF85130D-7879-3940-BE58-2583AE948588}" type="presOf" srcId="{A64E4D39-0BAA-4548-A3B9-1BC9DBE4EE9B}" destId="{DF524A1D-FEC9-0641-8A12-D638771B6BC8}" srcOrd="1" destOrd="0" presId="urn:microsoft.com/office/officeart/2005/8/layout/hierarchy2"/>
    <dgm:cxn modelId="{78932E26-2630-9B4D-9A01-FB68FB27C6D8}" type="presOf" srcId="{6743083E-3535-F142-B8D0-41D9569739D1}" destId="{C04F0209-5A3E-124F-A878-45E2AE48D267}" srcOrd="0" destOrd="0" presId="urn:microsoft.com/office/officeart/2005/8/layout/hierarchy2"/>
    <dgm:cxn modelId="{FCBB879A-BAF9-B443-8F14-E927EFFC9A0E}" type="presOf" srcId="{A17145B2-6206-6947-8C23-712092AFCDF6}" destId="{4A955306-6F72-214F-A1EB-F5D4380A75FB}" srcOrd="1" destOrd="0" presId="urn:microsoft.com/office/officeart/2005/8/layout/hierarchy2"/>
    <dgm:cxn modelId="{19231A4B-25D0-C945-8284-E3FEDA0FC53A}" type="presOf" srcId="{A17145B2-6206-6947-8C23-712092AFCDF6}" destId="{60B576A3-33CB-4D48-877F-E59609566C7F}" srcOrd="0" destOrd="0" presId="urn:microsoft.com/office/officeart/2005/8/layout/hierarchy2"/>
    <dgm:cxn modelId="{8FDBA4A6-6A79-0C40-B8D5-9CB725535D0B}" type="presOf" srcId="{8A8123AA-2C6B-DF41-92A0-6D872A2DCCB3}" destId="{1BC6C391-730D-6D41-9CDC-159F825663D1}" srcOrd="0" destOrd="0" presId="urn:microsoft.com/office/officeart/2005/8/layout/hierarchy2"/>
    <dgm:cxn modelId="{F17319CC-CE34-4441-B125-B9BC5420AEB7}" srcId="{6C4C587E-9185-2442-87FF-9DDAC4618AE1}" destId="{AF859788-F6EE-9E41-85A3-BCDB1E7CAEC4}" srcOrd="0" destOrd="0" parTransId="{5B2B7E63-DE6E-D740-B391-F1B11C998CDA}" sibTransId="{4F5917F4-910E-AB4A-8E5A-43088F3B7008}"/>
    <dgm:cxn modelId="{B1B57C1E-C153-244D-B06B-2585E9EAEBBE}" srcId="{AF859788-F6EE-9E41-85A3-BCDB1E7CAEC4}" destId="{2D51E1CB-9D5F-B044-8882-268F1CDB398F}" srcOrd="1" destOrd="0" parTransId="{A17145B2-6206-6947-8C23-712092AFCDF6}" sibTransId="{FA54D496-5166-D649-A55A-D3E2789C2AC2}"/>
    <dgm:cxn modelId="{878E3022-B651-AC40-BB21-123CF98C6D6A}" type="presOf" srcId="{BF8D535A-0DF0-4743-8DA9-C1269F33A764}" destId="{37C50DD5-B43F-CF49-A12C-295CFFE79AAA}" srcOrd="1" destOrd="0" presId="urn:microsoft.com/office/officeart/2005/8/layout/hierarchy2"/>
    <dgm:cxn modelId="{3D491AE5-E68B-2C4C-9951-4BBABD4DB2E0}" type="presOf" srcId="{90D055D9-82F7-8942-AED8-B54791D6301F}" destId="{D86A5EF6-5AB4-B142-AEE5-01BD6084852D}" srcOrd="0" destOrd="0" presId="urn:microsoft.com/office/officeart/2005/8/layout/hierarchy2"/>
    <dgm:cxn modelId="{AC89403C-6245-6F46-922F-1480C605374C}" type="presOf" srcId="{6C4C587E-9185-2442-87FF-9DDAC4618AE1}" destId="{965C959A-51EA-5645-BDE3-3865C094CAAA}" srcOrd="0" destOrd="0" presId="urn:microsoft.com/office/officeart/2005/8/layout/hierarchy2"/>
    <dgm:cxn modelId="{327AFFB0-06CE-6E4C-A3F3-8FF5C97CAD87}" type="presOf" srcId="{1266B66C-6222-EA45-B515-656A092363E5}" destId="{68A031D2-A2AB-584E-8EB1-6C273236EFF8}" srcOrd="1" destOrd="0" presId="urn:microsoft.com/office/officeart/2005/8/layout/hierarchy2"/>
    <dgm:cxn modelId="{0D51D6C5-4183-2348-B6A1-955502A7D339}" type="presParOf" srcId="{965C959A-51EA-5645-BDE3-3865C094CAAA}" destId="{47DF6E07-2BD0-9146-B4A8-51EF3FE53C55}" srcOrd="0" destOrd="0" presId="urn:microsoft.com/office/officeart/2005/8/layout/hierarchy2"/>
    <dgm:cxn modelId="{24A012B1-3F14-8144-B328-D3A1B8EA4ECC}" type="presParOf" srcId="{47DF6E07-2BD0-9146-B4A8-51EF3FE53C55}" destId="{D290036C-603B-4948-8919-07EACDCB5A02}" srcOrd="0" destOrd="0" presId="urn:microsoft.com/office/officeart/2005/8/layout/hierarchy2"/>
    <dgm:cxn modelId="{7BBEF464-28BA-9C4F-A6CF-9BD9D28DD6D0}" type="presParOf" srcId="{47DF6E07-2BD0-9146-B4A8-51EF3FE53C55}" destId="{D80E0735-912F-FD44-B75F-B2966B8D6A1E}" srcOrd="1" destOrd="0" presId="urn:microsoft.com/office/officeart/2005/8/layout/hierarchy2"/>
    <dgm:cxn modelId="{AD345780-FA39-0848-A87C-6918E71BDBAA}" type="presParOf" srcId="{D80E0735-912F-FD44-B75F-B2966B8D6A1E}" destId="{15559EF8-0370-FF4A-967C-9A87864498DF}" srcOrd="0" destOrd="0" presId="urn:microsoft.com/office/officeart/2005/8/layout/hierarchy2"/>
    <dgm:cxn modelId="{C56CAFAF-787B-8144-BA61-6412801748A4}" type="presParOf" srcId="{15559EF8-0370-FF4A-967C-9A87864498DF}" destId="{68A031D2-A2AB-584E-8EB1-6C273236EFF8}" srcOrd="0" destOrd="0" presId="urn:microsoft.com/office/officeart/2005/8/layout/hierarchy2"/>
    <dgm:cxn modelId="{81E60FF7-BEAE-874A-9D92-081FA9AD6B81}" type="presParOf" srcId="{D80E0735-912F-FD44-B75F-B2966B8D6A1E}" destId="{C77556BA-E652-C140-B4BF-C50C10A15882}" srcOrd="1" destOrd="0" presId="urn:microsoft.com/office/officeart/2005/8/layout/hierarchy2"/>
    <dgm:cxn modelId="{3720ECC1-EE79-B348-9549-DE2E07A73ADD}" type="presParOf" srcId="{C77556BA-E652-C140-B4BF-C50C10A15882}" destId="{97404538-5322-DC48-BB66-5FE787811C35}" srcOrd="0" destOrd="0" presId="urn:microsoft.com/office/officeart/2005/8/layout/hierarchy2"/>
    <dgm:cxn modelId="{464DA994-F2B5-6343-B2D4-DDCF44E3FBA4}" type="presParOf" srcId="{C77556BA-E652-C140-B4BF-C50C10A15882}" destId="{137AD2EE-C54F-754F-97D7-D192531E545F}" srcOrd="1" destOrd="0" presId="urn:microsoft.com/office/officeart/2005/8/layout/hierarchy2"/>
    <dgm:cxn modelId="{7C7F2DF2-2FEC-7748-9747-41823B37F515}" type="presParOf" srcId="{137AD2EE-C54F-754F-97D7-D192531E545F}" destId="{8E87B6CE-8696-E042-9C27-45FFF3EAAE10}" srcOrd="0" destOrd="0" presId="urn:microsoft.com/office/officeart/2005/8/layout/hierarchy2"/>
    <dgm:cxn modelId="{A5E65AC8-B8E2-3C4F-9109-54C428654B9D}" type="presParOf" srcId="{8E87B6CE-8696-E042-9C27-45FFF3EAAE10}" destId="{DF524A1D-FEC9-0641-8A12-D638771B6BC8}" srcOrd="0" destOrd="0" presId="urn:microsoft.com/office/officeart/2005/8/layout/hierarchy2"/>
    <dgm:cxn modelId="{01FD326C-91EF-6741-8B7C-78300EFAE04F}" type="presParOf" srcId="{137AD2EE-C54F-754F-97D7-D192531E545F}" destId="{F1521A8F-7BA0-AC4A-BA69-4DE71437DBFC}" srcOrd="1" destOrd="0" presId="urn:microsoft.com/office/officeart/2005/8/layout/hierarchy2"/>
    <dgm:cxn modelId="{39AB7350-800F-0C4E-91CB-B9313CBB8A0C}" type="presParOf" srcId="{F1521A8F-7BA0-AC4A-BA69-4DE71437DBFC}" destId="{D86A5EF6-5AB4-B142-AEE5-01BD6084852D}" srcOrd="0" destOrd="0" presId="urn:microsoft.com/office/officeart/2005/8/layout/hierarchy2"/>
    <dgm:cxn modelId="{37E4898F-841F-BA4B-92A7-3E999E7C9780}" type="presParOf" srcId="{F1521A8F-7BA0-AC4A-BA69-4DE71437DBFC}" destId="{E6C0BD4E-B194-4D43-B263-15CBCAF18605}" srcOrd="1" destOrd="0" presId="urn:microsoft.com/office/officeart/2005/8/layout/hierarchy2"/>
    <dgm:cxn modelId="{DA2D8FE1-B6AD-B547-B740-7F500F0D9B91}" type="presParOf" srcId="{137AD2EE-C54F-754F-97D7-D192531E545F}" destId="{705FF70E-7CFF-1542-BEB5-1632C39A0352}" srcOrd="2" destOrd="0" presId="urn:microsoft.com/office/officeart/2005/8/layout/hierarchy2"/>
    <dgm:cxn modelId="{F0DA9E76-BB77-8246-8296-40ECF71F07EF}" type="presParOf" srcId="{705FF70E-7CFF-1542-BEB5-1632C39A0352}" destId="{37C50DD5-B43F-CF49-A12C-295CFFE79AAA}" srcOrd="0" destOrd="0" presId="urn:microsoft.com/office/officeart/2005/8/layout/hierarchy2"/>
    <dgm:cxn modelId="{BDA51571-14B2-7B49-AD59-5974B264E9B5}" type="presParOf" srcId="{137AD2EE-C54F-754F-97D7-D192531E545F}" destId="{2DA995F9-E8CB-E24F-BD94-A00B09766D69}" srcOrd="3" destOrd="0" presId="urn:microsoft.com/office/officeart/2005/8/layout/hierarchy2"/>
    <dgm:cxn modelId="{A54F6EEA-9373-094C-A6C6-DC8C45E5B2FD}" type="presParOf" srcId="{2DA995F9-E8CB-E24F-BD94-A00B09766D69}" destId="{36375E78-6C63-CA4D-ACA4-25C04BD92AA9}" srcOrd="0" destOrd="0" presId="urn:microsoft.com/office/officeart/2005/8/layout/hierarchy2"/>
    <dgm:cxn modelId="{46B4CC1A-5C34-C94C-AB64-C9C9FC090D0D}" type="presParOf" srcId="{2DA995F9-E8CB-E24F-BD94-A00B09766D69}" destId="{5FD286C9-65E8-174F-97EC-10975DCFBAD1}" srcOrd="1" destOrd="0" presId="urn:microsoft.com/office/officeart/2005/8/layout/hierarchy2"/>
    <dgm:cxn modelId="{34E3FE12-CE47-3140-A2DA-CAD0B12D6F13}" type="presParOf" srcId="{D80E0735-912F-FD44-B75F-B2966B8D6A1E}" destId="{60B576A3-33CB-4D48-877F-E59609566C7F}" srcOrd="2" destOrd="0" presId="urn:microsoft.com/office/officeart/2005/8/layout/hierarchy2"/>
    <dgm:cxn modelId="{5ED1E7F0-0748-CB43-B9DB-7C75F1547D53}" type="presParOf" srcId="{60B576A3-33CB-4D48-877F-E59609566C7F}" destId="{4A955306-6F72-214F-A1EB-F5D4380A75FB}" srcOrd="0" destOrd="0" presId="urn:microsoft.com/office/officeart/2005/8/layout/hierarchy2"/>
    <dgm:cxn modelId="{5265D5EF-D118-C748-88E0-6CD96251F01F}" type="presParOf" srcId="{D80E0735-912F-FD44-B75F-B2966B8D6A1E}" destId="{10C40273-2F75-4845-91C7-59DF9ADE7D9B}" srcOrd="3" destOrd="0" presId="urn:microsoft.com/office/officeart/2005/8/layout/hierarchy2"/>
    <dgm:cxn modelId="{72E38D2B-2E31-EA48-BAC2-65126D648F00}" type="presParOf" srcId="{10C40273-2F75-4845-91C7-59DF9ADE7D9B}" destId="{E01D5E67-9D61-9C45-8D0D-8B007E9AD522}" srcOrd="0" destOrd="0" presId="urn:microsoft.com/office/officeart/2005/8/layout/hierarchy2"/>
    <dgm:cxn modelId="{449EDF20-8E46-E449-BF65-0CD62FA26B4C}" type="presParOf" srcId="{10C40273-2F75-4845-91C7-59DF9ADE7D9B}" destId="{A7BE4033-AC68-B446-AF81-7061C23CC8FE}" srcOrd="1" destOrd="0" presId="urn:microsoft.com/office/officeart/2005/8/layout/hierarchy2"/>
    <dgm:cxn modelId="{8E0C1616-1E17-6B44-B90F-92B5881B8E17}" type="presParOf" srcId="{A7BE4033-AC68-B446-AF81-7061C23CC8FE}" destId="{1BC6C391-730D-6D41-9CDC-159F825663D1}" srcOrd="0" destOrd="0" presId="urn:microsoft.com/office/officeart/2005/8/layout/hierarchy2"/>
    <dgm:cxn modelId="{AE41A694-CAD3-BB45-BD2F-F0B83805E1A2}" type="presParOf" srcId="{1BC6C391-730D-6D41-9CDC-159F825663D1}" destId="{26BC6B49-87F9-224E-A3D7-04244BF68328}" srcOrd="0" destOrd="0" presId="urn:microsoft.com/office/officeart/2005/8/layout/hierarchy2"/>
    <dgm:cxn modelId="{E9246F02-CF77-F543-835B-E39241DFECD4}" type="presParOf" srcId="{A7BE4033-AC68-B446-AF81-7061C23CC8FE}" destId="{7B4CC461-E739-0842-8A78-4724BF7B672E}" srcOrd="1" destOrd="0" presId="urn:microsoft.com/office/officeart/2005/8/layout/hierarchy2"/>
    <dgm:cxn modelId="{4EDFD978-AD2B-7249-BE9F-E0A8DBED1D93}" type="presParOf" srcId="{7B4CC461-E739-0842-8A78-4724BF7B672E}" destId="{C04F0209-5A3E-124F-A878-45E2AE48D267}" srcOrd="0" destOrd="0" presId="urn:microsoft.com/office/officeart/2005/8/layout/hierarchy2"/>
    <dgm:cxn modelId="{7911440E-3F15-084C-8A8B-3C7D8AF65692}" type="presParOf" srcId="{7B4CC461-E739-0842-8A78-4724BF7B672E}" destId="{22D9D242-1F3E-B440-8573-D694C5992EE1}" srcOrd="1" destOrd="0" presId="urn:microsoft.com/office/officeart/2005/8/layout/hierarchy2"/>
    <dgm:cxn modelId="{B2462ADD-DC40-8C46-8BC1-8765E626A599}" type="presParOf" srcId="{A7BE4033-AC68-B446-AF81-7061C23CC8FE}" destId="{46E4D305-860F-6342-8EAD-982B8665455B}" srcOrd="2" destOrd="0" presId="urn:microsoft.com/office/officeart/2005/8/layout/hierarchy2"/>
    <dgm:cxn modelId="{F20781A6-30E5-164B-9B4A-7DC1C75907CD}" type="presParOf" srcId="{46E4D305-860F-6342-8EAD-982B8665455B}" destId="{BF87D626-C458-A14A-8867-1DD20341A38A}" srcOrd="0" destOrd="0" presId="urn:microsoft.com/office/officeart/2005/8/layout/hierarchy2"/>
    <dgm:cxn modelId="{9F29B370-7098-044B-8B24-6C5B660C87EB}" type="presParOf" srcId="{A7BE4033-AC68-B446-AF81-7061C23CC8FE}" destId="{46A4E8D3-25F7-B748-BAA5-1163610AAFB3}" srcOrd="3" destOrd="0" presId="urn:microsoft.com/office/officeart/2005/8/layout/hierarchy2"/>
    <dgm:cxn modelId="{1446B07A-05AE-554A-9ABE-5373D98D9884}" type="presParOf" srcId="{46A4E8D3-25F7-B748-BAA5-1163610AAFB3}" destId="{90428BC5-5A4F-E345-B5F1-921305CF9C24}" srcOrd="0" destOrd="0" presId="urn:microsoft.com/office/officeart/2005/8/layout/hierarchy2"/>
    <dgm:cxn modelId="{18B520A6-D153-A44A-B693-93A3F2351935}" type="presParOf" srcId="{46A4E8D3-25F7-B748-BAA5-1163610AAFB3}" destId="{C801D6F7-C59A-F541-B577-F4629198B3B7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90036C-603B-4948-8919-07EACDCB5A02}">
      <dsp:nvSpPr>
        <dsp:cNvPr id="0" name=""/>
        <dsp:cNvSpPr/>
      </dsp:nvSpPr>
      <dsp:spPr>
        <a:xfrm flipH="1">
          <a:off x="120546" y="1019811"/>
          <a:ext cx="489008" cy="6089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 dirty="0"/>
        </a:p>
      </dsp:txBody>
      <dsp:txXfrm>
        <a:off x="134869" y="1034134"/>
        <a:ext cx="460362" cy="580285"/>
      </dsp:txXfrm>
    </dsp:sp>
    <dsp:sp modelId="{15559EF8-0370-FF4A-967C-9A87864498DF}">
      <dsp:nvSpPr>
        <dsp:cNvPr id="0" name=""/>
        <dsp:cNvSpPr/>
      </dsp:nvSpPr>
      <dsp:spPr>
        <a:xfrm rot="19741979">
          <a:off x="516891" y="969555"/>
          <a:ext cx="1300206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00206" y="20214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134489" y="957265"/>
        <a:ext cx="65010" cy="65010"/>
      </dsp:txXfrm>
    </dsp:sp>
    <dsp:sp modelId="{97404538-5322-DC48-BB66-5FE787811C35}">
      <dsp:nvSpPr>
        <dsp:cNvPr id="0" name=""/>
        <dsp:cNvSpPr/>
      </dsp:nvSpPr>
      <dsp:spPr>
        <a:xfrm>
          <a:off x="1724435" y="350797"/>
          <a:ext cx="1217862" cy="6089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Tea</a:t>
          </a:r>
          <a:endParaRPr lang="en-US" sz="3000" kern="1200" dirty="0"/>
        </a:p>
      </dsp:txBody>
      <dsp:txXfrm>
        <a:off x="1742270" y="368632"/>
        <a:ext cx="1182192" cy="573261"/>
      </dsp:txXfrm>
    </dsp:sp>
    <dsp:sp modelId="{8E87B6CE-8696-E042-9C27-45FFF3EAAE10}">
      <dsp:nvSpPr>
        <dsp:cNvPr id="0" name=""/>
        <dsp:cNvSpPr/>
      </dsp:nvSpPr>
      <dsp:spPr>
        <a:xfrm rot="20483509">
          <a:off x="2913562" y="459649"/>
          <a:ext cx="109935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099352" y="20214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435754" y="452380"/>
        <a:ext cx="54967" cy="54967"/>
      </dsp:txXfrm>
    </dsp:sp>
    <dsp:sp modelId="{D86A5EF6-5AB4-B142-AEE5-01BD6084852D}">
      <dsp:nvSpPr>
        <dsp:cNvPr id="0" name=""/>
        <dsp:cNvSpPr/>
      </dsp:nvSpPr>
      <dsp:spPr>
        <a:xfrm>
          <a:off x="3984179" y="0"/>
          <a:ext cx="1217862" cy="6089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Coffee</a:t>
          </a:r>
          <a:endParaRPr lang="en-US" sz="3000" kern="1200" dirty="0"/>
        </a:p>
      </dsp:txBody>
      <dsp:txXfrm>
        <a:off x="4002014" y="17835"/>
        <a:ext cx="1182192" cy="573261"/>
      </dsp:txXfrm>
    </dsp:sp>
    <dsp:sp modelId="{705FF70E-7CFF-1542-BEB5-1632C39A0352}">
      <dsp:nvSpPr>
        <dsp:cNvPr id="0" name=""/>
        <dsp:cNvSpPr/>
      </dsp:nvSpPr>
      <dsp:spPr>
        <a:xfrm rot="1116496">
          <a:off x="2913561" y="810447"/>
          <a:ext cx="1099353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099353" y="20214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435754" y="803178"/>
        <a:ext cx="54967" cy="54967"/>
      </dsp:txXfrm>
    </dsp:sp>
    <dsp:sp modelId="{36375E78-6C63-CA4D-ACA4-25C04BD92AA9}">
      <dsp:nvSpPr>
        <dsp:cNvPr id="0" name=""/>
        <dsp:cNvSpPr/>
      </dsp:nvSpPr>
      <dsp:spPr>
        <a:xfrm>
          <a:off x="3984179" y="701596"/>
          <a:ext cx="1217862" cy="6089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Tea</a:t>
          </a:r>
          <a:endParaRPr lang="en-US" sz="3000" kern="1200" dirty="0"/>
        </a:p>
      </dsp:txBody>
      <dsp:txXfrm>
        <a:off x="4002014" y="719431"/>
        <a:ext cx="1182192" cy="573261"/>
      </dsp:txXfrm>
    </dsp:sp>
    <dsp:sp modelId="{60B576A3-33CB-4D48-877F-E59609566C7F}">
      <dsp:nvSpPr>
        <dsp:cNvPr id="0" name=""/>
        <dsp:cNvSpPr/>
      </dsp:nvSpPr>
      <dsp:spPr>
        <a:xfrm rot="1996250">
          <a:off x="500269" y="1669826"/>
          <a:ext cx="1333450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333450" y="20214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133658" y="1656705"/>
        <a:ext cx="66672" cy="66672"/>
      </dsp:txXfrm>
    </dsp:sp>
    <dsp:sp modelId="{E01D5E67-9D61-9C45-8D0D-8B007E9AD522}">
      <dsp:nvSpPr>
        <dsp:cNvPr id="0" name=""/>
        <dsp:cNvSpPr/>
      </dsp:nvSpPr>
      <dsp:spPr>
        <a:xfrm>
          <a:off x="1724435" y="1751339"/>
          <a:ext cx="1217862" cy="6089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Coffee</a:t>
          </a:r>
          <a:endParaRPr lang="en-US" sz="3000" kern="1200" dirty="0"/>
        </a:p>
      </dsp:txBody>
      <dsp:txXfrm>
        <a:off x="1742270" y="1769174"/>
        <a:ext cx="1182192" cy="573261"/>
      </dsp:txXfrm>
    </dsp:sp>
    <dsp:sp modelId="{1BC6C391-730D-6D41-9CDC-159F825663D1}">
      <dsp:nvSpPr>
        <dsp:cNvPr id="0" name=""/>
        <dsp:cNvSpPr/>
      </dsp:nvSpPr>
      <dsp:spPr>
        <a:xfrm rot="20487440">
          <a:off x="2913773" y="1860854"/>
          <a:ext cx="1098930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098930" y="20214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435765" y="1853595"/>
        <a:ext cx="54946" cy="54946"/>
      </dsp:txXfrm>
    </dsp:sp>
    <dsp:sp modelId="{C04F0209-5A3E-124F-A878-45E2AE48D267}">
      <dsp:nvSpPr>
        <dsp:cNvPr id="0" name=""/>
        <dsp:cNvSpPr/>
      </dsp:nvSpPr>
      <dsp:spPr>
        <a:xfrm>
          <a:off x="3984179" y="1401867"/>
          <a:ext cx="1217862" cy="6089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Coffee</a:t>
          </a:r>
          <a:endParaRPr lang="en-US" sz="3000" kern="1200" dirty="0"/>
        </a:p>
      </dsp:txBody>
      <dsp:txXfrm>
        <a:off x="4002014" y="1419702"/>
        <a:ext cx="1182192" cy="573261"/>
      </dsp:txXfrm>
    </dsp:sp>
    <dsp:sp modelId="{46E4D305-860F-6342-8EAD-982B8665455B}">
      <dsp:nvSpPr>
        <dsp:cNvPr id="0" name=""/>
        <dsp:cNvSpPr/>
      </dsp:nvSpPr>
      <dsp:spPr>
        <a:xfrm rot="1116491">
          <a:off x="2913562" y="2210988"/>
          <a:ext cx="1099352" cy="40429"/>
        </a:xfrm>
        <a:custGeom>
          <a:avLst/>
          <a:gdLst/>
          <a:ahLst/>
          <a:cxnLst/>
          <a:rect l="0" t="0" r="0" b="0"/>
          <a:pathLst>
            <a:path>
              <a:moveTo>
                <a:pt x="0" y="20214"/>
              </a:moveTo>
              <a:lnTo>
                <a:pt x="1099352" y="20214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435754" y="2203719"/>
        <a:ext cx="54967" cy="54967"/>
      </dsp:txXfrm>
    </dsp:sp>
    <dsp:sp modelId="{90428BC5-5A4F-E345-B5F1-921305CF9C24}">
      <dsp:nvSpPr>
        <dsp:cNvPr id="0" name=""/>
        <dsp:cNvSpPr/>
      </dsp:nvSpPr>
      <dsp:spPr>
        <a:xfrm>
          <a:off x="3984179" y="2102136"/>
          <a:ext cx="1217862" cy="6089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70000"/>
                <a:satMod val="150000"/>
              </a:schemeClr>
            </a:gs>
            <a:gs pos="34000">
              <a:schemeClr val="accent1">
                <a:hueOff val="0"/>
                <a:satOff val="0"/>
                <a:lumOff val="0"/>
                <a:alphaOff val="0"/>
                <a:shade val="70000"/>
                <a:satMod val="14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100000"/>
                <a:shade val="90000"/>
                <a:satMod val="14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Tea</a:t>
          </a:r>
          <a:endParaRPr lang="en-US" sz="3000" kern="1200" dirty="0"/>
        </a:p>
      </dsp:txBody>
      <dsp:txXfrm>
        <a:off x="4002014" y="2119971"/>
        <a:ext cx="1182192" cy="5732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4" Type="http://schemas.openxmlformats.org/officeDocument/2006/relationships/image" Target="../media/image5.emf"/><Relationship Id="rId5" Type="http://schemas.openxmlformats.org/officeDocument/2006/relationships/image" Target="../media/image6.emf"/><Relationship Id="rId6" Type="http://schemas.openxmlformats.org/officeDocument/2006/relationships/image" Target="../media/image7.emf"/><Relationship Id="rId7" Type="http://schemas.openxmlformats.org/officeDocument/2006/relationships/image" Target="../media/image8.emf"/><Relationship Id="rId1" Type="http://schemas.openxmlformats.org/officeDocument/2006/relationships/image" Target="../media/image2.emf"/><Relationship Id="rId2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1" Type="http://schemas.openxmlformats.org/officeDocument/2006/relationships/image" Target="../media/image54.emf"/><Relationship Id="rId12" Type="http://schemas.openxmlformats.org/officeDocument/2006/relationships/image" Target="../media/image55.emf"/><Relationship Id="rId13" Type="http://schemas.openxmlformats.org/officeDocument/2006/relationships/image" Target="../media/image56.emf"/><Relationship Id="rId1" Type="http://schemas.openxmlformats.org/officeDocument/2006/relationships/image" Target="../media/image44.emf"/><Relationship Id="rId2" Type="http://schemas.openxmlformats.org/officeDocument/2006/relationships/image" Target="../media/image45.emf"/><Relationship Id="rId3" Type="http://schemas.openxmlformats.org/officeDocument/2006/relationships/image" Target="../media/image46.emf"/><Relationship Id="rId4" Type="http://schemas.openxmlformats.org/officeDocument/2006/relationships/image" Target="../media/image47.emf"/><Relationship Id="rId5" Type="http://schemas.openxmlformats.org/officeDocument/2006/relationships/image" Target="../media/image48.emf"/><Relationship Id="rId6" Type="http://schemas.openxmlformats.org/officeDocument/2006/relationships/image" Target="../media/image49.emf"/><Relationship Id="rId7" Type="http://schemas.openxmlformats.org/officeDocument/2006/relationships/image" Target="../media/image50.emf"/><Relationship Id="rId8" Type="http://schemas.openxmlformats.org/officeDocument/2006/relationships/image" Target="../media/image51.emf"/><Relationship Id="rId9" Type="http://schemas.openxmlformats.org/officeDocument/2006/relationships/image" Target="../media/image52.emf"/><Relationship Id="rId10" Type="http://schemas.openxmlformats.org/officeDocument/2006/relationships/image" Target="../media/image5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Relationship Id="rId2" Type="http://schemas.openxmlformats.org/officeDocument/2006/relationships/image" Target="../media/image32.emf"/><Relationship Id="rId3" Type="http://schemas.openxmlformats.org/officeDocument/2006/relationships/image" Target="../media/image3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Relationship Id="rId2" Type="http://schemas.openxmlformats.org/officeDocument/2006/relationships/image" Target="../media/image32.emf"/><Relationship Id="rId3" Type="http://schemas.openxmlformats.org/officeDocument/2006/relationships/image" Target="../media/image3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Relationship Id="rId2" Type="http://schemas.openxmlformats.org/officeDocument/2006/relationships/image" Target="../media/image32.emf"/><Relationship Id="rId3" Type="http://schemas.openxmlformats.org/officeDocument/2006/relationships/image" Target="../media/image3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Relationship Id="rId2" Type="http://schemas.openxmlformats.org/officeDocument/2006/relationships/image" Target="../media/image32.emf"/><Relationship Id="rId3" Type="http://schemas.openxmlformats.org/officeDocument/2006/relationships/image" Target="../media/image3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Relationship Id="rId2" Type="http://schemas.openxmlformats.org/officeDocument/2006/relationships/image" Target="../media/image32.emf"/><Relationship Id="rId3" Type="http://schemas.openxmlformats.org/officeDocument/2006/relationships/image" Target="../media/image3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Relationship Id="rId2" Type="http://schemas.openxmlformats.org/officeDocument/2006/relationships/image" Target="../media/image38.emf"/><Relationship Id="rId3" Type="http://schemas.openxmlformats.org/officeDocument/2006/relationships/image" Target="../media/image3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Relationship Id="rId2" Type="http://schemas.openxmlformats.org/officeDocument/2006/relationships/image" Target="../media/image4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32C8-69A7-458B-9684-2BFA64B31948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057FC-95B6-4D89-AFDA-ABA33EE921E5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549AC-EB31-477F-92A9-B1988E232878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6A3A3-94A6-4E5B-AF39-173ACA3E61CC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3D019-A32C-4EAD-B8E6-DBDA699692FD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BA98F-560C-4997-81C4-81D4D9187EAB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0972B2-CA5C-437D-87D0-8081271A9E4B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D4847-11EF-4466-A8AD-85CDB7B49118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8457A-3AB9-4880-8A0C-9F8524491207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976D3-5B7F-4300-ABED-C91F1B2AE209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DC1E59-17DD-41CE-97CA-624A472382D4}" type="datetime2">
              <a:rPr lang="en-US" smtClean="0"/>
              <a:t>13年9月19日Thursday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80CB818-7379-467D-8E76-EF9D9074A26C}" type="datetime2">
              <a:rPr lang="en-US" smtClean="0"/>
              <a:t>13年9月19日Thursday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4" Type="http://schemas.openxmlformats.org/officeDocument/2006/relationships/image" Target="../media/image30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31.emf"/><Relationship Id="rId5" Type="http://schemas.openxmlformats.org/officeDocument/2006/relationships/oleObject" Target="../embeddings/oleObject10.bin"/><Relationship Id="rId6" Type="http://schemas.openxmlformats.org/officeDocument/2006/relationships/image" Target="../media/image32.emf"/><Relationship Id="rId7" Type="http://schemas.openxmlformats.org/officeDocument/2006/relationships/oleObject" Target="../embeddings/oleObject11.bin"/><Relationship Id="rId8" Type="http://schemas.openxmlformats.org/officeDocument/2006/relationships/image" Target="../media/image33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4" Type="http://schemas.openxmlformats.org/officeDocument/2006/relationships/image" Target="../media/image31.emf"/><Relationship Id="rId5" Type="http://schemas.openxmlformats.org/officeDocument/2006/relationships/oleObject" Target="../embeddings/oleObject13.bin"/><Relationship Id="rId6" Type="http://schemas.openxmlformats.org/officeDocument/2006/relationships/image" Target="../media/image32.emf"/><Relationship Id="rId7" Type="http://schemas.openxmlformats.org/officeDocument/2006/relationships/oleObject" Target="../embeddings/oleObject14.bin"/><Relationship Id="rId8" Type="http://schemas.openxmlformats.org/officeDocument/2006/relationships/oleObject" Target="../embeddings/oleObject15.bin"/><Relationship Id="rId9" Type="http://schemas.openxmlformats.org/officeDocument/2006/relationships/image" Target="../media/image34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4" Type="http://schemas.openxmlformats.org/officeDocument/2006/relationships/image" Target="../media/image31.emf"/><Relationship Id="rId5" Type="http://schemas.openxmlformats.org/officeDocument/2006/relationships/oleObject" Target="../embeddings/oleObject17.bin"/><Relationship Id="rId6" Type="http://schemas.openxmlformats.org/officeDocument/2006/relationships/image" Target="../media/image32.emf"/><Relationship Id="rId7" Type="http://schemas.openxmlformats.org/officeDocument/2006/relationships/oleObject" Target="../embeddings/oleObject18.bin"/><Relationship Id="rId8" Type="http://schemas.openxmlformats.org/officeDocument/2006/relationships/image" Target="../media/image34.emf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4" Type="http://schemas.openxmlformats.org/officeDocument/2006/relationships/image" Target="../media/image31.emf"/><Relationship Id="rId5" Type="http://schemas.openxmlformats.org/officeDocument/2006/relationships/oleObject" Target="../embeddings/oleObject20.bin"/><Relationship Id="rId6" Type="http://schemas.openxmlformats.org/officeDocument/2006/relationships/image" Target="../media/image32.emf"/><Relationship Id="rId7" Type="http://schemas.openxmlformats.org/officeDocument/2006/relationships/oleObject" Target="../embeddings/oleObject21.bin"/><Relationship Id="rId8" Type="http://schemas.openxmlformats.org/officeDocument/2006/relationships/image" Target="../media/image35.emf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4" Type="http://schemas.openxmlformats.org/officeDocument/2006/relationships/image" Target="../media/image31.emf"/><Relationship Id="rId5" Type="http://schemas.openxmlformats.org/officeDocument/2006/relationships/oleObject" Target="../embeddings/oleObject23.bin"/><Relationship Id="rId6" Type="http://schemas.openxmlformats.org/officeDocument/2006/relationships/image" Target="../media/image32.emf"/><Relationship Id="rId7" Type="http://schemas.openxmlformats.org/officeDocument/2006/relationships/oleObject" Target="../embeddings/oleObject24.bin"/><Relationship Id="rId8" Type="http://schemas.openxmlformats.org/officeDocument/2006/relationships/image" Target="../media/image36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oleObject" Target="../embeddings/oleObject25.bin"/><Relationship Id="rId6" Type="http://schemas.openxmlformats.org/officeDocument/2006/relationships/image" Target="../media/image37.emf"/><Relationship Id="rId7" Type="http://schemas.openxmlformats.org/officeDocument/2006/relationships/oleObject" Target="../embeddings/oleObject26.bin"/><Relationship Id="rId8" Type="http://schemas.openxmlformats.org/officeDocument/2006/relationships/image" Target="../media/image38.emf"/><Relationship Id="rId9" Type="http://schemas.openxmlformats.org/officeDocument/2006/relationships/oleObject" Target="../embeddings/oleObject27.bin"/><Relationship Id="rId10" Type="http://schemas.openxmlformats.org/officeDocument/2006/relationships/image" Target="../media/image39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1" Type="http://schemas.openxmlformats.org/officeDocument/2006/relationships/oleObject" Target="../embeddings/oleObject5.bin"/><Relationship Id="rId12" Type="http://schemas.openxmlformats.org/officeDocument/2006/relationships/image" Target="../media/image6.emf"/><Relationship Id="rId13" Type="http://schemas.openxmlformats.org/officeDocument/2006/relationships/oleObject" Target="../embeddings/oleObject6.bin"/><Relationship Id="rId14" Type="http://schemas.openxmlformats.org/officeDocument/2006/relationships/image" Target="../media/image7.emf"/><Relationship Id="rId15" Type="http://schemas.openxmlformats.org/officeDocument/2006/relationships/oleObject" Target="../embeddings/oleObject7.bin"/><Relationship Id="rId16" Type="http://schemas.openxmlformats.org/officeDocument/2006/relationships/image" Target="../media/image8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1.bin"/><Relationship Id="rId4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3.emf"/><Relationship Id="rId7" Type="http://schemas.openxmlformats.org/officeDocument/2006/relationships/oleObject" Target="../embeddings/oleObject3.bin"/><Relationship Id="rId8" Type="http://schemas.openxmlformats.org/officeDocument/2006/relationships/image" Target="../media/image4.emf"/><Relationship Id="rId9" Type="http://schemas.openxmlformats.org/officeDocument/2006/relationships/oleObject" Target="../embeddings/oleObject4.bin"/><Relationship Id="rId10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4" Type="http://schemas.openxmlformats.org/officeDocument/2006/relationships/image" Target="../media/image42.emf"/><Relationship Id="rId5" Type="http://schemas.openxmlformats.org/officeDocument/2006/relationships/oleObject" Target="../embeddings/oleObject29.bin"/><Relationship Id="rId6" Type="http://schemas.openxmlformats.org/officeDocument/2006/relationships/image" Target="../media/image43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20" Type="http://schemas.openxmlformats.org/officeDocument/2006/relationships/image" Target="../media/image52.emf"/><Relationship Id="rId21" Type="http://schemas.openxmlformats.org/officeDocument/2006/relationships/oleObject" Target="../embeddings/oleObject39.bin"/><Relationship Id="rId22" Type="http://schemas.openxmlformats.org/officeDocument/2006/relationships/image" Target="../media/image53.emf"/><Relationship Id="rId23" Type="http://schemas.openxmlformats.org/officeDocument/2006/relationships/oleObject" Target="../embeddings/oleObject40.bin"/><Relationship Id="rId24" Type="http://schemas.openxmlformats.org/officeDocument/2006/relationships/image" Target="../media/image54.emf"/><Relationship Id="rId25" Type="http://schemas.openxmlformats.org/officeDocument/2006/relationships/oleObject" Target="../embeddings/oleObject41.bin"/><Relationship Id="rId26" Type="http://schemas.openxmlformats.org/officeDocument/2006/relationships/image" Target="../media/image55.emf"/><Relationship Id="rId27" Type="http://schemas.openxmlformats.org/officeDocument/2006/relationships/oleObject" Target="../embeddings/oleObject42.bin"/><Relationship Id="rId28" Type="http://schemas.openxmlformats.org/officeDocument/2006/relationships/image" Target="../media/image56.emf"/><Relationship Id="rId29" Type="http://schemas.openxmlformats.org/officeDocument/2006/relationships/oleObject" Target="../embeddings/oleObject43.bin"/><Relationship Id="rId10" Type="http://schemas.openxmlformats.org/officeDocument/2006/relationships/image" Target="../media/image47.emf"/><Relationship Id="rId11" Type="http://schemas.openxmlformats.org/officeDocument/2006/relationships/oleObject" Target="../embeddings/oleObject34.bin"/><Relationship Id="rId12" Type="http://schemas.openxmlformats.org/officeDocument/2006/relationships/image" Target="../media/image48.emf"/><Relationship Id="rId13" Type="http://schemas.openxmlformats.org/officeDocument/2006/relationships/oleObject" Target="../embeddings/oleObject35.bin"/><Relationship Id="rId14" Type="http://schemas.openxmlformats.org/officeDocument/2006/relationships/image" Target="../media/image49.emf"/><Relationship Id="rId15" Type="http://schemas.openxmlformats.org/officeDocument/2006/relationships/oleObject" Target="../embeddings/oleObject36.bin"/><Relationship Id="rId16" Type="http://schemas.openxmlformats.org/officeDocument/2006/relationships/image" Target="../media/image50.emf"/><Relationship Id="rId17" Type="http://schemas.openxmlformats.org/officeDocument/2006/relationships/oleObject" Target="../embeddings/oleObject37.bin"/><Relationship Id="rId18" Type="http://schemas.openxmlformats.org/officeDocument/2006/relationships/image" Target="../media/image51.emf"/><Relationship Id="rId19" Type="http://schemas.openxmlformats.org/officeDocument/2006/relationships/oleObject" Target="../embeddings/oleObject38.bin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Relationship Id="rId3" Type="http://schemas.openxmlformats.org/officeDocument/2006/relationships/oleObject" Target="../embeddings/oleObject30.bin"/><Relationship Id="rId4" Type="http://schemas.openxmlformats.org/officeDocument/2006/relationships/image" Target="../media/image44.emf"/><Relationship Id="rId5" Type="http://schemas.openxmlformats.org/officeDocument/2006/relationships/oleObject" Target="../embeddings/oleObject31.bin"/><Relationship Id="rId6" Type="http://schemas.openxmlformats.org/officeDocument/2006/relationships/image" Target="../media/image45.emf"/><Relationship Id="rId7" Type="http://schemas.openxmlformats.org/officeDocument/2006/relationships/oleObject" Target="../embeddings/oleObject32.bin"/><Relationship Id="rId8" Type="http://schemas.openxmlformats.org/officeDocument/2006/relationships/image" Target="../media/image4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6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Relationship Id="rId11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Matrices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Transition matrices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0180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Rounded Rectangle 764"/>
          <p:cNvSpPr/>
          <p:nvPr/>
        </p:nvSpPr>
        <p:spPr>
          <a:xfrm>
            <a:off x="174927" y="3168038"/>
            <a:ext cx="4487892" cy="348922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767" name="Rounded Rectangle 766"/>
          <p:cNvSpPr/>
          <p:nvPr/>
        </p:nvSpPr>
        <p:spPr>
          <a:xfrm>
            <a:off x="5107242" y="3168038"/>
            <a:ext cx="3691155" cy="348922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</a:t>
            </a:r>
            <a:endParaRPr lang="en-US" dirty="0"/>
          </a:p>
        </p:txBody>
      </p:sp>
      <p:sp>
        <p:nvSpPr>
          <p:cNvPr id="768" name="Rectangle 767"/>
          <p:cNvSpPr/>
          <p:nvPr/>
        </p:nvSpPr>
        <p:spPr>
          <a:xfrm>
            <a:off x="356912" y="321907"/>
            <a:ext cx="56159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60% of people drink coffee and 40% drink tea.</a:t>
            </a:r>
          </a:p>
        </p:txBody>
      </p:sp>
      <p:grpSp>
        <p:nvGrpSpPr>
          <p:cNvPr id="236" name="Group 235"/>
          <p:cNvGrpSpPr/>
          <p:nvPr/>
        </p:nvGrpSpPr>
        <p:grpSpPr>
          <a:xfrm>
            <a:off x="7384199" y="801122"/>
            <a:ext cx="1780352" cy="2030527"/>
            <a:chOff x="2312947" y="590379"/>
            <a:chExt cx="1780352" cy="2030527"/>
          </a:xfrm>
        </p:grpSpPr>
        <p:grpSp>
          <p:nvGrpSpPr>
            <p:cNvPr id="237" name="Group 236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301" name="Smiley Face 30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2" name="Trapezoid 30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03" name="Straight Connector 30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30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30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8" name="Group 237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295" name="Smiley Face 29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6" name="Trapezoid 29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7" name="Straight Connector 29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8" name="Straight Connector 29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29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29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9" name="Group 238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289" name="Smiley Face 28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0" name="Trapezoid 28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1" name="Straight Connector 29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0" name="Group 239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283" name="Smiley Face 28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Trapezoid 28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5" name="Straight Connector 28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1" name="Group 240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277" name="Smiley Face 27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8" name="Trapezoid 27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9" name="Straight Connector 27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2" name="Group 241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271" name="Smiley Face 27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2" name="Trapezoid 27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3" name="Straight Connector 27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3" name="Group 242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265" name="Smiley Face 26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Trapezoid 26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7" name="Straight Connector 26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6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4" name="Group 243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259" name="Smiley Face 25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Trapezoid 25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1" name="Straight Connector 26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26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26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4" name="Straight Connector 26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5" name="Group 244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253" name="Smiley Face 25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Trapezoid 25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5" name="Straight Connector 25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25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6" name="Group 245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247" name="Smiley Face 24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Trapezoid 24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9" name="Straight Connector 24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25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7" name="Group 306"/>
          <p:cNvGrpSpPr/>
          <p:nvPr/>
        </p:nvGrpSpPr>
        <p:grpSpPr>
          <a:xfrm>
            <a:off x="6566156" y="799385"/>
            <a:ext cx="1780352" cy="2030527"/>
            <a:chOff x="2312947" y="590379"/>
            <a:chExt cx="1780352" cy="2030527"/>
          </a:xfrm>
        </p:grpSpPr>
        <p:grpSp>
          <p:nvGrpSpPr>
            <p:cNvPr id="308" name="Group 307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372" name="Smiley Face 37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3" name="Trapezoid 37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74" name="Straight Connector 37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37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37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09" name="Group 308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366" name="Smiley Face 36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7" name="Trapezoid 36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8" name="Straight Connector 36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36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0" name="Group 309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360" name="Smiley Face 35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1" name="Trapezoid 36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2" name="Straight Connector 36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36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1" name="Group 310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354" name="Smiley Face 35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5" name="Trapezoid 35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56" name="Straight Connector 35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35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35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2" name="Group 311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348" name="Smiley Face 34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9" name="Trapezoid 34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50" name="Straight Connector 34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1" name="Straight Connector 35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2" name="Straight Connector 35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35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3" name="Group 312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342" name="Smiley Face 34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3" name="Trapezoid 34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44" name="Straight Connector 34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5" name="Straight Connector 34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6" name="Straight Connector 34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7" name="Straight Connector 34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4" name="Group 313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336" name="Smiley Face 33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7" name="Trapezoid 33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38" name="Straight Connector 33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0" name="Straight Connector 33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1" name="Straight Connector 34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5" name="Group 314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330" name="Smiley Face 32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1" name="Trapezoid 33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32" name="Straight Connector 33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3" name="Straight Connector 33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4" name="Straight Connector 33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5" name="Straight Connector 33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6" name="Group 315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324" name="Smiley Face 32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5" name="Trapezoid 32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26" name="Straight Connector 32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7" name="Straight Connector 32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8" name="Straight Connector 32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9" name="Straight Connector 32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7" name="Group 316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318" name="Smiley Face 31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9" name="Trapezoid 31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20" name="Straight Connector 31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32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2" name="Straight Connector 32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3" name="Straight Connector 32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8" name="Group 377"/>
          <p:cNvGrpSpPr/>
          <p:nvPr/>
        </p:nvGrpSpPr>
        <p:grpSpPr>
          <a:xfrm>
            <a:off x="5820769" y="820618"/>
            <a:ext cx="1780352" cy="2030527"/>
            <a:chOff x="2312947" y="590379"/>
            <a:chExt cx="1780352" cy="2030527"/>
          </a:xfrm>
        </p:grpSpPr>
        <p:grpSp>
          <p:nvGrpSpPr>
            <p:cNvPr id="379" name="Group 378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443" name="Smiley Face 44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4" name="Trapezoid 44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5" name="Straight Connector 44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6" name="Straight Connector 44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7" name="Straight Connector 44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8" name="Straight Connector 44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0" name="Group 379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437" name="Smiley Face 43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8" name="Trapezoid 43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9" name="Straight Connector 43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0" name="Straight Connector 43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1" name="Straight Connector 44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2" name="Straight Connector 44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1" name="Group 380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431" name="Smiley Face 43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2" name="Trapezoid 43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3" name="Straight Connector 43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4" name="Straight Connector 43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5" name="Straight Connector 43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6" name="Straight Connector 43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2" name="Group 381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425" name="Smiley Face 42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6" name="Trapezoid 42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7" name="Straight Connector 42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8" name="Straight Connector 42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0" name="Straight Connector 42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3" name="Group 382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419" name="Smiley Face 41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0" name="Trapezoid 41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1" name="Straight Connector 42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2" name="Straight Connector 42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4" name="Straight Connector 42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4" name="Group 383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413" name="Smiley Face 41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4" name="Trapezoid 41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15" name="Straight Connector 41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6" name="Straight Connector 41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1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1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5" name="Group 384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407" name="Smiley Face 40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8" name="Trapezoid 40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09" name="Straight Connector 40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40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6" name="Group 385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401" name="Smiley Face 40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2" name="Trapezoid 40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03" name="Straight Connector 40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40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40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40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7" name="Group 386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395" name="Smiley Face 39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6" name="Trapezoid 39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7" name="Straight Connector 39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39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39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39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8" name="Group 387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389" name="Smiley Face 38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0" name="Trapezoid 38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1" name="Straight Connector 39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39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39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39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9" name="Group 448"/>
          <p:cNvGrpSpPr/>
          <p:nvPr/>
        </p:nvGrpSpPr>
        <p:grpSpPr>
          <a:xfrm>
            <a:off x="5058769" y="854741"/>
            <a:ext cx="1780352" cy="2030527"/>
            <a:chOff x="2312947" y="590379"/>
            <a:chExt cx="1780352" cy="2030527"/>
          </a:xfrm>
        </p:grpSpPr>
        <p:grpSp>
          <p:nvGrpSpPr>
            <p:cNvPr id="450" name="Group 449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514" name="Smiley Face 51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5" name="Trapezoid 51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6" name="Straight Connector 51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7" name="Straight Connector 51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8" name="Straight Connector 51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9" name="Straight Connector 51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1" name="Group 450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508" name="Smiley Face 50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9" name="Trapezoid 50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0" name="Straight Connector 50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1" name="Straight Connector 51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2" name="Straight Connector 51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3" name="Straight Connector 51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2" name="Group 451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502" name="Smiley Face 50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3" name="Trapezoid 50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4" name="Straight Connector 50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5" name="Straight Connector 50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6" name="Straight Connector 50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7" name="Straight Connector 50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3" name="Group 452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496" name="Smiley Face 49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7" name="Trapezoid 49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8" name="Straight Connector 49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9" name="Straight Connector 49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0" name="Straight Connector 49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1" name="Straight Connector 50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4" name="Group 453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490" name="Smiley Face 48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1" name="Trapezoid 49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2" name="Straight Connector 49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3" name="Straight Connector 49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4" name="Straight Connector 49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5" name="Straight Connector 49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5" name="Group 454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484" name="Smiley Face 48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5" name="Trapezoid 48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86" name="Straight Connector 48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7" name="Straight Connector 48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8" name="Straight Connector 48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9" name="Straight Connector 48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6" name="Group 455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478" name="Smiley Face 47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9" name="Trapezoid 47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80" name="Straight Connector 47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1" name="Straight Connector 48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2" name="Straight Connector 48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3" name="Straight Connector 48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7" name="Group 456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472" name="Smiley Face 47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3" name="Trapezoid 47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74" name="Straight Connector 47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5" name="Straight Connector 47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6" name="Straight Connector 47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7" name="Straight Connector 47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8" name="Group 457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466" name="Smiley Face 46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7" name="Trapezoid 46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68" name="Straight Connector 46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9" name="Straight Connector 46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0" name="Straight Connector 46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1" name="Straight Connector 47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9" name="Group 458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460" name="Smiley Face 45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1" name="Trapezoid 46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62" name="Straight Connector 46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3" name="Straight Connector 46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4" name="Straight Connector 46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5" name="Straight Connector 46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69" name="Group 768"/>
          <p:cNvGrpSpPr/>
          <p:nvPr/>
        </p:nvGrpSpPr>
        <p:grpSpPr>
          <a:xfrm>
            <a:off x="4269857" y="865758"/>
            <a:ext cx="1166050" cy="1427324"/>
            <a:chOff x="3869658" y="691239"/>
            <a:chExt cx="1166050" cy="1427324"/>
          </a:xfrm>
        </p:grpSpPr>
        <p:grpSp>
          <p:nvGrpSpPr>
            <p:cNvPr id="735" name="Group 734"/>
            <p:cNvGrpSpPr/>
            <p:nvPr/>
          </p:nvGrpSpPr>
          <p:grpSpPr>
            <a:xfrm>
              <a:off x="3869658" y="691239"/>
              <a:ext cx="1018352" cy="1268527"/>
              <a:chOff x="7004072" y="386442"/>
              <a:chExt cx="1018352" cy="1268527"/>
            </a:xfrm>
          </p:grpSpPr>
          <p:grpSp>
            <p:nvGrpSpPr>
              <p:cNvPr id="87" name="Group 86"/>
              <p:cNvGrpSpPr/>
              <p:nvPr/>
            </p:nvGrpSpPr>
            <p:grpSpPr>
              <a:xfrm>
                <a:off x="7004072" y="3864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88" name="Smiley Face 87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Trapezoid 88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0" name="Straight Connector 89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4" name="Group 663"/>
              <p:cNvGrpSpPr/>
              <p:nvPr/>
            </p:nvGrpSpPr>
            <p:grpSpPr>
              <a:xfrm>
                <a:off x="7156472" y="5388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665" name="Smiley Face 664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6" name="Trapezoid 665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67" name="Straight Connector 666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8" name="Straight Connector 667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9" name="Straight Connector 668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0" name="Straight Connector 669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1" name="Group 670"/>
              <p:cNvGrpSpPr/>
              <p:nvPr/>
            </p:nvGrpSpPr>
            <p:grpSpPr>
              <a:xfrm>
                <a:off x="7308872" y="6912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672" name="Smiley Face 671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3" name="Trapezoid 672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74" name="Straight Connector 673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5" name="Straight Connector 674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6" name="Straight Connector 675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7" name="Straight Connector 676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8" name="Group 677"/>
              <p:cNvGrpSpPr/>
              <p:nvPr/>
            </p:nvGrpSpPr>
            <p:grpSpPr>
              <a:xfrm>
                <a:off x="7461272" y="8436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679" name="Smiley Face 678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0" name="Trapezoid 679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81" name="Straight Connector 680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2" name="Straight Connector 681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3" name="Straight Connector 682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4" name="Straight Connector 683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5" name="Group 684"/>
              <p:cNvGrpSpPr/>
              <p:nvPr/>
            </p:nvGrpSpPr>
            <p:grpSpPr>
              <a:xfrm>
                <a:off x="7613672" y="9960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686" name="Smiley Face 685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7" name="Trapezoid 686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88" name="Straight Connector 687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9" name="Straight Connector 688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0" name="Straight Connector 689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1" name="Straight Connector 690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92" name="Group 691"/>
            <p:cNvGrpSpPr/>
            <p:nvPr/>
          </p:nvGrpSpPr>
          <p:grpSpPr>
            <a:xfrm>
              <a:off x="4626956" y="1459636"/>
              <a:ext cx="408752" cy="658927"/>
              <a:chOff x="3036443" y="1766510"/>
              <a:chExt cx="744512" cy="1357731"/>
            </a:xfrm>
          </p:grpSpPr>
          <p:sp>
            <p:nvSpPr>
              <p:cNvPr id="693" name="Smiley Face 69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4" name="Trapezoid 69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95" name="Straight Connector 69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6" name="Straight Connector 69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7" name="Straight Connector 69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8" name="Straight Connector 69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1" name="Group 770"/>
          <p:cNvGrpSpPr/>
          <p:nvPr/>
        </p:nvGrpSpPr>
        <p:grpSpPr>
          <a:xfrm>
            <a:off x="5200341" y="1829366"/>
            <a:ext cx="865952" cy="1116127"/>
            <a:chOff x="5173635" y="1874674"/>
            <a:chExt cx="865952" cy="1116127"/>
          </a:xfrm>
        </p:grpSpPr>
        <p:grpSp>
          <p:nvGrpSpPr>
            <p:cNvPr id="736" name="Group 735"/>
            <p:cNvGrpSpPr/>
            <p:nvPr/>
          </p:nvGrpSpPr>
          <p:grpSpPr>
            <a:xfrm>
              <a:off x="5173635" y="1874674"/>
              <a:ext cx="408752" cy="658927"/>
              <a:chOff x="3036443" y="1766510"/>
              <a:chExt cx="744512" cy="1357731"/>
            </a:xfrm>
          </p:grpSpPr>
          <p:sp>
            <p:nvSpPr>
              <p:cNvPr id="737" name="Smiley Face 73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8" name="Trapezoid 73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39" name="Straight Connector 73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0" name="Straight Connector 73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1" name="Straight Connector 74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2" name="Straight Connector 74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0" name="Group 769"/>
            <p:cNvGrpSpPr/>
            <p:nvPr/>
          </p:nvGrpSpPr>
          <p:grpSpPr>
            <a:xfrm>
              <a:off x="5326035" y="2027074"/>
              <a:ext cx="713552" cy="963727"/>
              <a:chOff x="5326035" y="2027074"/>
              <a:chExt cx="713552" cy="963727"/>
            </a:xfrm>
          </p:grpSpPr>
          <p:grpSp>
            <p:nvGrpSpPr>
              <p:cNvPr id="743" name="Group 742"/>
              <p:cNvGrpSpPr/>
              <p:nvPr/>
            </p:nvGrpSpPr>
            <p:grpSpPr>
              <a:xfrm>
                <a:off x="5326035" y="2027074"/>
                <a:ext cx="408752" cy="658927"/>
                <a:chOff x="3036443" y="1766510"/>
                <a:chExt cx="744512" cy="1357731"/>
              </a:xfrm>
            </p:grpSpPr>
            <p:sp>
              <p:nvSpPr>
                <p:cNvPr id="744" name="Smiley Face 743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5" name="Trapezoid 744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46" name="Straight Connector 745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7" name="Straight Connector 746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8" name="Straight Connector 747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9" name="Straight Connector 748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0" name="Group 749"/>
              <p:cNvGrpSpPr/>
              <p:nvPr/>
            </p:nvGrpSpPr>
            <p:grpSpPr>
              <a:xfrm>
                <a:off x="5478435" y="2179474"/>
                <a:ext cx="408752" cy="658927"/>
                <a:chOff x="3036443" y="1766510"/>
                <a:chExt cx="744512" cy="1357731"/>
              </a:xfrm>
            </p:grpSpPr>
            <p:sp>
              <p:nvSpPr>
                <p:cNvPr id="751" name="Smiley Face 750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2" name="Trapezoid 751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53" name="Straight Connector 752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4" name="Straight Connector 753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5" name="Straight Connector 754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6" name="Straight Connector 755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7" name="Group 756"/>
              <p:cNvGrpSpPr/>
              <p:nvPr/>
            </p:nvGrpSpPr>
            <p:grpSpPr>
              <a:xfrm>
                <a:off x="5630835" y="2331874"/>
                <a:ext cx="408752" cy="658927"/>
                <a:chOff x="3036443" y="1766510"/>
                <a:chExt cx="744512" cy="1357731"/>
              </a:xfrm>
            </p:grpSpPr>
            <p:sp>
              <p:nvSpPr>
                <p:cNvPr id="758" name="Smiley Face 757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" name="Trapezoid 758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60" name="Straight Connector 759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1" name="Straight Connector 760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2" name="Straight Connector 761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3" name="Straight Connector 762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75" name="Group 774"/>
          <p:cNvGrpSpPr/>
          <p:nvPr/>
        </p:nvGrpSpPr>
        <p:grpSpPr>
          <a:xfrm>
            <a:off x="3567452" y="885943"/>
            <a:ext cx="1780352" cy="2030527"/>
            <a:chOff x="2312947" y="590379"/>
            <a:chExt cx="1780352" cy="2030527"/>
          </a:xfrm>
        </p:grpSpPr>
        <p:grpSp>
          <p:nvGrpSpPr>
            <p:cNvPr id="776" name="Group 775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840" name="Smiley Face 83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1" name="Trapezoid 84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42" name="Straight Connector 84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3" name="Straight Connector 84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4" name="Straight Connector 84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5" name="Straight Connector 84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7" name="Group 776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834" name="Smiley Face 83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5" name="Trapezoid 83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36" name="Straight Connector 83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7" name="Straight Connector 83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8" name="Straight Connector 83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9" name="Straight Connector 83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8" name="Group 777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828" name="Smiley Face 82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9" name="Trapezoid 82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30" name="Straight Connector 82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1" name="Straight Connector 83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2" name="Straight Connector 83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3" name="Straight Connector 83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9" name="Group 778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822" name="Smiley Face 82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3" name="Trapezoid 82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4" name="Straight Connector 82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5" name="Straight Connector 82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6" name="Straight Connector 82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7" name="Straight Connector 82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0" name="Group 779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816" name="Smiley Face 81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7" name="Trapezoid 81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18" name="Straight Connector 81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9" name="Straight Connector 81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0" name="Straight Connector 81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1" name="Straight Connector 82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1" name="Group 780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810" name="Smiley Face 80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1" name="Trapezoid 81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12" name="Straight Connector 81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3" name="Straight Connector 81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4" name="Straight Connector 81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5" name="Straight Connector 81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2" name="Group 781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804" name="Smiley Face 80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5" name="Trapezoid 80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06" name="Straight Connector 80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7" name="Straight Connector 80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8" name="Straight Connector 80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9" name="Straight Connector 80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3" name="Group 782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798" name="Smiley Face 79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9" name="Trapezoid 79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00" name="Straight Connector 79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1" name="Straight Connector 80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2" name="Straight Connector 80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3" name="Straight Connector 80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4" name="Group 783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792" name="Smiley Face 79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3" name="Trapezoid 79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94" name="Straight Connector 79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5" name="Straight Connector 79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6" name="Straight Connector 79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7" name="Straight Connector 79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5" name="Group 784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786" name="Smiley Face 78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7" name="Trapezoid 78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88" name="Straight Connector 78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9" name="Straight Connector 78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0" name="Straight Connector 78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1" name="Straight Connector 79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2" name="Group 661"/>
          <p:cNvGrpSpPr/>
          <p:nvPr/>
        </p:nvGrpSpPr>
        <p:grpSpPr>
          <a:xfrm>
            <a:off x="2727737" y="893424"/>
            <a:ext cx="561152" cy="811327"/>
            <a:chOff x="4389860" y="1740194"/>
            <a:chExt cx="561152" cy="811327"/>
          </a:xfrm>
        </p:grpSpPr>
        <p:grpSp>
          <p:nvGrpSpPr>
            <p:cNvPr id="648" name="Group 647"/>
            <p:cNvGrpSpPr/>
            <p:nvPr/>
          </p:nvGrpSpPr>
          <p:grpSpPr>
            <a:xfrm>
              <a:off x="4389860" y="1740194"/>
              <a:ext cx="408752" cy="658927"/>
              <a:chOff x="3036443" y="1766510"/>
              <a:chExt cx="744512" cy="1357731"/>
            </a:xfrm>
          </p:grpSpPr>
          <p:sp>
            <p:nvSpPr>
              <p:cNvPr id="649" name="Smiley Face 64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0" name="Trapezoid 64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51" name="Straight Connector 65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2" name="Straight Connector 65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3" name="Straight Connector 65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4" name="Straight Connector 65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55" name="Group 654"/>
            <p:cNvGrpSpPr/>
            <p:nvPr/>
          </p:nvGrpSpPr>
          <p:grpSpPr>
            <a:xfrm>
              <a:off x="4542260" y="1892594"/>
              <a:ext cx="408752" cy="658927"/>
              <a:chOff x="3036443" y="1766510"/>
              <a:chExt cx="744512" cy="1357731"/>
            </a:xfrm>
          </p:grpSpPr>
          <p:sp>
            <p:nvSpPr>
              <p:cNvPr id="656" name="Smiley Face 65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7" name="Trapezoid 65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58" name="Straight Connector 65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9" name="Straight Connector 65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0" name="Straight Connector 65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1" name="Straight Connector 66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2" name="Group 771"/>
          <p:cNvGrpSpPr/>
          <p:nvPr/>
        </p:nvGrpSpPr>
        <p:grpSpPr>
          <a:xfrm>
            <a:off x="3028410" y="1189209"/>
            <a:ext cx="1475552" cy="1725727"/>
            <a:chOff x="2503325" y="296283"/>
            <a:chExt cx="1475552" cy="1725727"/>
          </a:xfrm>
        </p:grpSpPr>
        <p:grpSp>
          <p:nvGrpSpPr>
            <p:cNvPr id="16" name="Group 15"/>
            <p:cNvGrpSpPr/>
            <p:nvPr/>
          </p:nvGrpSpPr>
          <p:grpSpPr>
            <a:xfrm>
              <a:off x="2503325" y="296283"/>
              <a:ext cx="408752" cy="658927"/>
              <a:chOff x="3036443" y="1766510"/>
              <a:chExt cx="744512" cy="1357731"/>
            </a:xfrm>
          </p:grpSpPr>
          <p:sp>
            <p:nvSpPr>
              <p:cNvPr id="4" name="Smiley Face 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Trapezoid 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91" name="Group 590"/>
            <p:cNvGrpSpPr/>
            <p:nvPr/>
          </p:nvGrpSpPr>
          <p:grpSpPr>
            <a:xfrm>
              <a:off x="2655725" y="448683"/>
              <a:ext cx="408752" cy="658927"/>
              <a:chOff x="3036443" y="1766510"/>
              <a:chExt cx="744512" cy="1357731"/>
            </a:xfrm>
          </p:grpSpPr>
          <p:sp>
            <p:nvSpPr>
              <p:cNvPr id="592" name="Smiley Face 59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3" name="Trapezoid 59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4" name="Straight Connector 59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5" name="Straight Connector 59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6" name="Straight Connector 59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7" name="Straight Connector 59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98" name="Group 597"/>
            <p:cNvGrpSpPr/>
            <p:nvPr/>
          </p:nvGrpSpPr>
          <p:grpSpPr>
            <a:xfrm>
              <a:off x="2808125" y="601083"/>
              <a:ext cx="408752" cy="658927"/>
              <a:chOff x="3036443" y="1766510"/>
              <a:chExt cx="744512" cy="1357731"/>
            </a:xfrm>
          </p:grpSpPr>
          <p:sp>
            <p:nvSpPr>
              <p:cNvPr id="599" name="Smiley Face 59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0" name="Trapezoid 59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1" name="Straight Connector 60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2" name="Straight Connector 60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3" name="Straight Connector 60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4" name="Straight Connector 60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05" name="Group 604"/>
            <p:cNvGrpSpPr/>
            <p:nvPr/>
          </p:nvGrpSpPr>
          <p:grpSpPr>
            <a:xfrm>
              <a:off x="2960525" y="753483"/>
              <a:ext cx="408752" cy="658927"/>
              <a:chOff x="3036443" y="1766510"/>
              <a:chExt cx="744512" cy="1357731"/>
            </a:xfrm>
          </p:grpSpPr>
          <p:sp>
            <p:nvSpPr>
              <p:cNvPr id="606" name="Smiley Face 60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7" name="Trapezoid 60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8" name="Straight Connector 60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9" name="Straight Connector 60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0" name="Straight Connector 60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1" name="Straight Connector 61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12" name="Group 611"/>
            <p:cNvGrpSpPr/>
            <p:nvPr/>
          </p:nvGrpSpPr>
          <p:grpSpPr>
            <a:xfrm>
              <a:off x="3112925" y="905883"/>
              <a:ext cx="408752" cy="658927"/>
              <a:chOff x="3036443" y="1766510"/>
              <a:chExt cx="744512" cy="1357731"/>
            </a:xfrm>
          </p:grpSpPr>
          <p:sp>
            <p:nvSpPr>
              <p:cNvPr id="613" name="Smiley Face 61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4" name="Trapezoid 61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5" name="Straight Connector 61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6" name="Straight Connector 61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7" name="Straight Connector 61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8" name="Straight Connector 61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19" name="Group 618"/>
            <p:cNvGrpSpPr/>
            <p:nvPr/>
          </p:nvGrpSpPr>
          <p:grpSpPr>
            <a:xfrm>
              <a:off x="3265325" y="1058283"/>
              <a:ext cx="408752" cy="658927"/>
              <a:chOff x="3036443" y="1766510"/>
              <a:chExt cx="744512" cy="1357731"/>
            </a:xfrm>
          </p:grpSpPr>
          <p:sp>
            <p:nvSpPr>
              <p:cNvPr id="620" name="Smiley Face 61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1" name="Trapezoid 62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22" name="Straight Connector 62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3" name="Straight Connector 62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4" name="Straight Connector 62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5" name="Straight Connector 62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26" name="Group 625"/>
            <p:cNvGrpSpPr/>
            <p:nvPr/>
          </p:nvGrpSpPr>
          <p:grpSpPr>
            <a:xfrm>
              <a:off x="3417725" y="1210683"/>
              <a:ext cx="408752" cy="658927"/>
              <a:chOff x="3036443" y="1766510"/>
              <a:chExt cx="744512" cy="1357731"/>
            </a:xfrm>
          </p:grpSpPr>
          <p:sp>
            <p:nvSpPr>
              <p:cNvPr id="627" name="Smiley Face 62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8" name="Trapezoid 62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29" name="Straight Connector 62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0" name="Straight Connector 62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1" name="Straight Connector 63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2" name="Straight Connector 63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33" name="Group 632"/>
            <p:cNvGrpSpPr/>
            <p:nvPr/>
          </p:nvGrpSpPr>
          <p:grpSpPr>
            <a:xfrm>
              <a:off x="3570125" y="1363083"/>
              <a:ext cx="408752" cy="658927"/>
              <a:chOff x="3036443" y="1766510"/>
              <a:chExt cx="744512" cy="1357731"/>
            </a:xfrm>
          </p:grpSpPr>
          <p:sp>
            <p:nvSpPr>
              <p:cNvPr id="634" name="Smiley Face 63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5" name="Trapezoid 63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6" name="Straight Connector 63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7" name="Straight Connector 63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8" name="Straight Connector 63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9" name="Straight Connector 63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0" name="Group 519"/>
          <p:cNvGrpSpPr/>
          <p:nvPr/>
        </p:nvGrpSpPr>
        <p:grpSpPr>
          <a:xfrm>
            <a:off x="1757354" y="881278"/>
            <a:ext cx="1780352" cy="2030527"/>
            <a:chOff x="2312947" y="590379"/>
            <a:chExt cx="1780352" cy="2030527"/>
          </a:xfrm>
        </p:grpSpPr>
        <p:grpSp>
          <p:nvGrpSpPr>
            <p:cNvPr id="521" name="Group 520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585" name="Smiley Face 58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6" name="Trapezoid 58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87" name="Straight Connector 58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8" name="Straight Connector 58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9" name="Straight Connector 58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0" name="Straight Connector 58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2" name="Group 521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579" name="Smiley Face 57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0" name="Trapezoid 57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81" name="Straight Connector 58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2" name="Straight Connector 58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3" name="Straight Connector 58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4" name="Straight Connector 58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3" name="Group 522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573" name="Smiley Face 57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4" name="Trapezoid 57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5" name="Straight Connector 57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4" name="Group 523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567" name="Smiley Face 56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8" name="Trapezoid 56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9" name="Straight Connector 56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0" name="Straight Connector 56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1" name="Straight Connector 57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2" name="Straight Connector 57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5" name="Group 524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561" name="Smiley Face 56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2" name="Trapezoid 56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3" name="Straight Connector 56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4" name="Straight Connector 56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5" name="Straight Connector 56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6" name="Straight Connector 56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6" name="Group 525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555" name="Smiley Face 55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6" name="Trapezoid 55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7" name="Straight Connector 55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8" name="Straight Connector 55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9" name="Straight Connector 55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0" name="Straight Connector 55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7" name="Group 526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549" name="Smiley Face 54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0" name="Trapezoid 54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1" name="Straight Connector 55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2" name="Straight Connector 55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3" name="Straight Connector 55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4" name="Straight Connector 55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8" name="Group 527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543" name="Smiley Face 54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4" name="Trapezoid 54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45" name="Straight Connector 54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6" name="Straight Connector 54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7" name="Straight Connector 54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8" name="Straight Connector 54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9" name="Group 528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537" name="Smiley Face 53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8" name="Trapezoid 53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39" name="Straight Connector 53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0" name="Straight Connector 53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1" name="Straight Connector 54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2" name="Straight Connector 54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30" name="Group 529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531" name="Smiley Face 53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2" name="Trapezoid 53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33" name="Straight Connector 53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4" name="Straight Connector 53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5" name="Straight Connector 53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6" name="Straight Connector 53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Group 93"/>
          <p:cNvGrpSpPr/>
          <p:nvPr/>
        </p:nvGrpSpPr>
        <p:grpSpPr>
          <a:xfrm>
            <a:off x="860721" y="884409"/>
            <a:ext cx="1780352" cy="2030527"/>
            <a:chOff x="2312947" y="590379"/>
            <a:chExt cx="1780352" cy="2030527"/>
          </a:xfrm>
        </p:grpSpPr>
        <p:grpSp>
          <p:nvGrpSpPr>
            <p:cNvPr id="17" name="Group 16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18" name="Smiley Face 1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rapezoid 1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25" name="Smiley Face 2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Trapezoid 2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30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32" name="Smiley Face 3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Trapezoid 3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39" name="Smiley Face 3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Trapezoid 3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46" name="Smiley Face 4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8" name="Straight Connector 4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53" name="Smiley Face 5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Trapezoid 5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Straight Connector 5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oup 58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60" name="Smiley Face 5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Trapezoid 6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2" name="Straight Connector 6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67" name="Smiley Face 6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Trapezoid 6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oup 72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74" name="Smiley Face 7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Trapezoid 7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81" name="Smiley Face 8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Trapezoid 8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3" name="Straight Connector 8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5" name="Group 164"/>
          <p:cNvGrpSpPr/>
          <p:nvPr/>
        </p:nvGrpSpPr>
        <p:grpSpPr>
          <a:xfrm>
            <a:off x="86765" y="900249"/>
            <a:ext cx="1780352" cy="2030527"/>
            <a:chOff x="2312947" y="590379"/>
            <a:chExt cx="1780352" cy="2030527"/>
          </a:xfrm>
        </p:grpSpPr>
        <p:grpSp>
          <p:nvGrpSpPr>
            <p:cNvPr id="166" name="Group 165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230" name="Smiley Face 22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Trapezoid 23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2" name="Straight Connector 23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7" name="Group 166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224" name="Smiley Face 22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Trapezoid 22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6" name="Straight Connector 22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8" name="Group 167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218" name="Smiley Face 21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Trapezoid 21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0" name="Straight Connector 21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9" name="Group 168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212" name="Smiley Face 21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Trapezoid 21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14" name="Straight Connector 21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Group 169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206" name="Smiley Face 20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Trapezoid 20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8" name="Straight Connector 20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Group 170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200" name="Smiley Face 19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Trapezoid 20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2" name="Straight Connector 20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Group 171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194" name="Smiley Face 19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Trapezoid 19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6" name="Straight Connector 19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Group 172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188" name="Smiley Face 18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Trapezoid 18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0" name="Straight Connector 18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Group 173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182" name="Smiley Face 18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Trapezoid 18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4" name="Straight Connector 18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Group 174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176" name="Smiley Face 17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Trapezoid 17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8" name="Straight Connector 17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77677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244 0.44262 " pathEditMode="relative" ptsTypes="AA">
                                      <p:cBhvr>
                                        <p:cTn id="6" dur="2000" fill="hold"/>
                                        <p:tgtEl>
                                          <p:spTgt spid="7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244 0.44262 " pathEditMode="relative" ptsTypes="AA">
                                      <p:cBhvr>
                                        <p:cTn id="8" dur="2000" fill="hold"/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244 0.44262 " pathEditMode="relative" ptsTypes="AA">
                                      <p:cBhvr>
                                        <p:cTn id="10" dur="2000" fill="hold"/>
                                        <p:tgtEl>
                                          <p:spTgt spid="7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35001E-7 -9.90282E-7 L -0.09779 0.4433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98" y="22166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4349E-6 -3.73901E-6 L -0.0528 0.44309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" y="2214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2788E-6 2.51735E-6 L -0.01911 0.43614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5" y="21795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1244 0.44262 " pathEditMode="relative" ptsTypes="AA">
                                      <p:cBhvr>
                                        <p:cTn id="18" dur="2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9383E-7 4.32207E-6 C 0.02797 0.15687 0.26194 0.3068 0.26194 0.46251 " pathEditMode="relative" rAng="0" ptsTypes="fA">
                                      <p:cBhvr>
                                        <p:cTn id="22" dur="2000" fill="hold"/>
                                        <p:tgtEl>
                                          <p:spTgt spid="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97" y="23114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954E-6 -4.22952E-6 C 0.02589 0.15155 0.24579 0.29639 0.24579 0.44771 " pathEditMode="relative" rAng="0" ptsTypes="fA">
                                      <p:cBhvr>
                                        <p:cTn id="24" dur="2000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81" y="2237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63853E-6 -2.2721E-6 C -0.00052 0.15294 -0.00486 0.29894 -0.00486 0.45026 " pathEditMode="relative" rAng="0" ptsTypes="fA">
                                      <p:cBhvr>
                                        <p:cTn id="26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251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7553E-6 -8.97733E-7 C -0.0007 0.15317 -0.00487 0.29894 -0.00487 0.45049 " pathEditMode="relative" rAng="0" ptsTypes="fA">
                                      <p:cBhvr>
                                        <p:cTn id="28" dur="2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" y="22513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1845E-6 1.23554E-6 C 0.00034 0.15363 0.00469 0.30009 0.00469 0.4521 " pathEditMode="relative" rAng="0" ptsTypes="fA">
                                      <p:cBhvr>
                                        <p:cTn id="30" dur="2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6" y="226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Rounded Rectangle 764"/>
          <p:cNvSpPr/>
          <p:nvPr/>
        </p:nvSpPr>
        <p:spPr>
          <a:xfrm>
            <a:off x="220617" y="3152971"/>
            <a:ext cx="4497718" cy="348922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767" name="Rounded Rectangle 766"/>
          <p:cNvSpPr/>
          <p:nvPr/>
        </p:nvSpPr>
        <p:spPr>
          <a:xfrm>
            <a:off x="5156021" y="3152971"/>
            <a:ext cx="3642376" cy="350428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</a:t>
            </a:r>
            <a:endParaRPr lang="en-US" dirty="0"/>
          </a:p>
        </p:txBody>
      </p:sp>
      <p:grpSp>
        <p:nvGrpSpPr>
          <p:cNvPr id="236" name="Group 235"/>
          <p:cNvGrpSpPr/>
          <p:nvPr/>
        </p:nvGrpSpPr>
        <p:grpSpPr>
          <a:xfrm>
            <a:off x="7280127" y="3774474"/>
            <a:ext cx="1780352" cy="2030527"/>
            <a:chOff x="2312947" y="590379"/>
            <a:chExt cx="1780352" cy="2030527"/>
          </a:xfrm>
        </p:grpSpPr>
        <p:grpSp>
          <p:nvGrpSpPr>
            <p:cNvPr id="237" name="Group 236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301" name="Smiley Face 30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2" name="Trapezoid 30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03" name="Straight Connector 30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4" name="Straight Connector 30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5" name="Straight Connector 30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6" name="Straight Connector 30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8" name="Group 237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295" name="Smiley Face 29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6" name="Trapezoid 29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7" name="Straight Connector 29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8" name="Straight Connector 29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9" name="Straight Connector 29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0" name="Straight Connector 29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39" name="Group 238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289" name="Smiley Face 28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0" name="Trapezoid 28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91" name="Straight Connector 29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2" name="Straight Connector 29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3" name="Straight Connector 29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4" name="Straight Connector 29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0" name="Group 239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283" name="Smiley Face 28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4" name="Trapezoid 28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85" name="Straight Connector 28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8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7" name="Straight Connector 28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8" name="Straight Connector 28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1" name="Group 240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277" name="Smiley Face 27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8" name="Trapezoid 27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9" name="Straight Connector 27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0" name="Straight Connector 27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1" name="Straight Connector 28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2" name="Straight Connector 28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2" name="Group 241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271" name="Smiley Face 27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72" name="Trapezoid 27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3" name="Straight Connector 27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4" name="Straight Connector 27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7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6" name="Straight Connector 27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3" name="Group 242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265" name="Smiley Face 26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6" name="Trapezoid 26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7" name="Straight Connector 26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8" name="Straight Connector 26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9" name="Straight Connector 26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70" name="Straight Connector 26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4" name="Group 243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259" name="Smiley Face 25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0" name="Trapezoid 25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61" name="Straight Connector 26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2" name="Straight Connector 26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3" name="Straight Connector 26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4" name="Straight Connector 26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5" name="Group 244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253" name="Smiley Face 25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4" name="Trapezoid 25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55" name="Straight Connector 25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6" name="Straight Connector 25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7" name="Straight Connector 25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8" name="Straight Connector 25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6" name="Group 245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247" name="Smiley Face 24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8" name="Trapezoid 24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49" name="Straight Connector 24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0" name="Straight Connector 24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1" name="Straight Connector 25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52" name="Straight Connector 25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2" name="Group 661"/>
          <p:cNvGrpSpPr/>
          <p:nvPr/>
        </p:nvGrpSpPr>
        <p:grpSpPr>
          <a:xfrm>
            <a:off x="6721899" y="3856158"/>
            <a:ext cx="561152" cy="811327"/>
            <a:chOff x="4389860" y="1740194"/>
            <a:chExt cx="561152" cy="811327"/>
          </a:xfrm>
        </p:grpSpPr>
        <p:grpSp>
          <p:nvGrpSpPr>
            <p:cNvPr id="648" name="Group 647"/>
            <p:cNvGrpSpPr/>
            <p:nvPr/>
          </p:nvGrpSpPr>
          <p:grpSpPr>
            <a:xfrm>
              <a:off x="4389860" y="1740194"/>
              <a:ext cx="408752" cy="658927"/>
              <a:chOff x="3036443" y="1766510"/>
              <a:chExt cx="744512" cy="1357731"/>
            </a:xfrm>
          </p:grpSpPr>
          <p:sp>
            <p:nvSpPr>
              <p:cNvPr id="649" name="Smiley Face 64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0" name="Trapezoid 64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51" name="Straight Connector 65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2" name="Straight Connector 65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3" name="Straight Connector 65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4" name="Straight Connector 65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55" name="Group 654"/>
            <p:cNvGrpSpPr/>
            <p:nvPr/>
          </p:nvGrpSpPr>
          <p:grpSpPr>
            <a:xfrm>
              <a:off x="4542260" y="1892594"/>
              <a:ext cx="408752" cy="658927"/>
              <a:chOff x="3036443" y="1766510"/>
              <a:chExt cx="744512" cy="1357731"/>
            </a:xfrm>
          </p:grpSpPr>
          <p:sp>
            <p:nvSpPr>
              <p:cNvPr id="656" name="Smiley Face 65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7" name="Trapezoid 65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58" name="Straight Connector 65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9" name="Straight Connector 65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0" name="Straight Connector 65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61" name="Straight Connector 66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2" name="Group 771"/>
          <p:cNvGrpSpPr/>
          <p:nvPr/>
        </p:nvGrpSpPr>
        <p:grpSpPr>
          <a:xfrm>
            <a:off x="7111638" y="4248651"/>
            <a:ext cx="1475552" cy="1725727"/>
            <a:chOff x="2503325" y="296283"/>
            <a:chExt cx="1475552" cy="1725727"/>
          </a:xfrm>
        </p:grpSpPr>
        <p:grpSp>
          <p:nvGrpSpPr>
            <p:cNvPr id="16" name="Group 15"/>
            <p:cNvGrpSpPr/>
            <p:nvPr/>
          </p:nvGrpSpPr>
          <p:grpSpPr>
            <a:xfrm>
              <a:off x="2503325" y="296283"/>
              <a:ext cx="408752" cy="658927"/>
              <a:chOff x="3036443" y="1766510"/>
              <a:chExt cx="744512" cy="1357731"/>
            </a:xfrm>
          </p:grpSpPr>
          <p:sp>
            <p:nvSpPr>
              <p:cNvPr id="4" name="Smiley Face 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" name="Trapezoid 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" name="Straight Connector 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91" name="Group 590"/>
            <p:cNvGrpSpPr/>
            <p:nvPr/>
          </p:nvGrpSpPr>
          <p:grpSpPr>
            <a:xfrm>
              <a:off x="2655725" y="448683"/>
              <a:ext cx="408752" cy="658927"/>
              <a:chOff x="3036443" y="1766510"/>
              <a:chExt cx="744512" cy="1357731"/>
            </a:xfrm>
          </p:grpSpPr>
          <p:sp>
            <p:nvSpPr>
              <p:cNvPr id="592" name="Smiley Face 59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93" name="Trapezoid 59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94" name="Straight Connector 59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5" name="Straight Connector 59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6" name="Straight Connector 59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7" name="Straight Connector 59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98" name="Group 597"/>
            <p:cNvGrpSpPr/>
            <p:nvPr/>
          </p:nvGrpSpPr>
          <p:grpSpPr>
            <a:xfrm>
              <a:off x="2808125" y="601083"/>
              <a:ext cx="408752" cy="658927"/>
              <a:chOff x="3036443" y="1766510"/>
              <a:chExt cx="744512" cy="1357731"/>
            </a:xfrm>
          </p:grpSpPr>
          <p:sp>
            <p:nvSpPr>
              <p:cNvPr id="599" name="Smiley Face 59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0" name="Trapezoid 59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1" name="Straight Connector 60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2" name="Straight Connector 60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3" name="Straight Connector 60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4" name="Straight Connector 60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05" name="Group 604"/>
            <p:cNvGrpSpPr/>
            <p:nvPr/>
          </p:nvGrpSpPr>
          <p:grpSpPr>
            <a:xfrm>
              <a:off x="2960525" y="753483"/>
              <a:ext cx="408752" cy="658927"/>
              <a:chOff x="3036443" y="1766510"/>
              <a:chExt cx="744512" cy="1357731"/>
            </a:xfrm>
          </p:grpSpPr>
          <p:sp>
            <p:nvSpPr>
              <p:cNvPr id="606" name="Smiley Face 60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07" name="Trapezoid 60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8" name="Straight Connector 60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09" name="Straight Connector 60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0" name="Straight Connector 60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1" name="Straight Connector 61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12" name="Group 611"/>
            <p:cNvGrpSpPr/>
            <p:nvPr/>
          </p:nvGrpSpPr>
          <p:grpSpPr>
            <a:xfrm>
              <a:off x="3112925" y="905883"/>
              <a:ext cx="408752" cy="658927"/>
              <a:chOff x="3036443" y="1766510"/>
              <a:chExt cx="744512" cy="1357731"/>
            </a:xfrm>
          </p:grpSpPr>
          <p:sp>
            <p:nvSpPr>
              <p:cNvPr id="613" name="Smiley Face 61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4" name="Trapezoid 61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15" name="Straight Connector 61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6" name="Straight Connector 61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7" name="Straight Connector 61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18" name="Straight Connector 61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19" name="Group 618"/>
            <p:cNvGrpSpPr/>
            <p:nvPr/>
          </p:nvGrpSpPr>
          <p:grpSpPr>
            <a:xfrm>
              <a:off x="3265325" y="1058283"/>
              <a:ext cx="408752" cy="658927"/>
              <a:chOff x="3036443" y="1766510"/>
              <a:chExt cx="744512" cy="1357731"/>
            </a:xfrm>
          </p:grpSpPr>
          <p:sp>
            <p:nvSpPr>
              <p:cNvPr id="620" name="Smiley Face 61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1" name="Trapezoid 62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22" name="Straight Connector 62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3" name="Straight Connector 62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4" name="Straight Connector 62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25" name="Straight Connector 62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26" name="Group 625"/>
            <p:cNvGrpSpPr/>
            <p:nvPr/>
          </p:nvGrpSpPr>
          <p:grpSpPr>
            <a:xfrm>
              <a:off x="3417725" y="1210683"/>
              <a:ext cx="408752" cy="658927"/>
              <a:chOff x="3036443" y="1766510"/>
              <a:chExt cx="744512" cy="1357731"/>
            </a:xfrm>
          </p:grpSpPr>
          <p:sp>
            <p:nvSpPr>
              <p:cNvPr id="627" name="Smiley Face 62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28" name="Trapezoid 62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29" name="Straight Connector 62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0" name="Straight Connector 62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1" name="Straight Connector 63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2" name="Straight Connector 63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33" name="Group 632"/>
            <p:cNvGrpSpPr/>
            <p:nvPr/>
          </p:nvGrpSpPr>
          <p:grpSpPr>
            <a:xfrm>
              <a:off x="3570125" y="1363083"/>
              <a:ext cx="408752" cy="658927"/>
              <a:chOff x="3036443" y="1766510"/>
              <a:chExt cx="744512" cy="1357731"/>
            </a:xfrm>
          </p:grpSpPr>
          <p:sp>
            <p:nvSpPr>
              <p:cNvPr id="634" name="Smiley Face 63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5" name="Trapezoid 63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36" name="Straight Connector 63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7" name="Straight Connector 63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8" name="Straight Connector 63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9" name="Straight Connector 63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768" name="Rectangle 767"/>
          <p:cNvSpPr/>
          <p:nvPr/>
        </p:nvSpPr>
        <p:spPr>
          <a:xfrm>
            <a:off x="356912" y="321907"/>
            <a:ext cx="56159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60% of people drink coffee and 40% drink tea.</a:t>
            </a:r>
          </a:p>
        </p:txBody>
      </p:sp>
      <p:grpSp>
        <p:nvGrpSpPr>
          <p:cNvPr id="307" name="Group 306"/>
          <p:cNvGrpSpPr/>
          <p:nvPr/>
        </p:nvGrpSpPr>
        <p:grpSpPr>
          <a:xfrm>
            <a:off x="6288923" y="3907401"/>
            <a:ext cx="1780352" cy="2030527"/>
            <a:chOff x="2312947" y="590379"/>
            <a:chExt cx="1780352" cy="2030527"/>
          </a:xfrm>
        </p:grpSpPr>
        <p:grpSp>
          <p:nvGrpSpPr>
            <p:cNvPr id="308" name="Group 307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372" name="Smiley Face 37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3" name="Trapezoid 37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74" name="Straight Connector 37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5" name="Straight Connector 37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6" name="Straight Connector 37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7" name="Straight Connector 37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09" name="Group 308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366" name="Smiley Face 36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7" name="Trapezoid 36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8" name="Straight Connector 36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9" name="Straight Connector 36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0" name="Straight Connector 36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1" name="Straight Connector 37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0" name="Group 309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360" name="Smiley Face 35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1" name="Trapezoid 36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2" name="Straight Connector 36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3" name="Straight Connector 36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4" name="Straight Connector 36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5" name="Straight Connector 36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1" name="Group 310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354" name="Smiley Face 35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55" name="Trapezoid 35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56" name="Straight Connector 35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7" name="Straight Connector 35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8" name="Straight Connector 35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9" name="Straight Connector 35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2" name="Group 311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348" name="Smiley Face 34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9" name="Trapezoid 34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50" name="Straight Connector 34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1" name="Straight Connector 35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2" name="Straight Connector 35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3" name="Straight Connector 35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3" name="Group 312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342" name="Smiley Face 34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3" name="Trapezoid 34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44" name="Straight Connector 34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5" name="Straight Connector 34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6" name="Straight Connector 34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7" name="Straight Connector 34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4" name="Group 313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336" name="Smiley Face 33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7" name="Trapezoid 33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38" name="Straight Connector 33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9" name="Straight Connector 33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0" name="Straight Connector 33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1" name="Straight Connector 34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5" name="Group 314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330" name="Smiley Face 32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1" name="Trapezoid 33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32" name="Straight Connector 33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3" name="Straight Connector 33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4" name="Straight Connector 33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5" name="Straight Connector 33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6" name="Group 315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324" name="Smiley Face 32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5" name="Trapezoid 32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26" name="Straight Connector 32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7" name="Straight Connector 32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8" name="Straight Connector 32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9" name="Straight Connector 32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7" name="Group 316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318" name="Smiley Face 31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9" name="Trapezoid 31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20" name="Straight Connector 31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1" name="Straight Connector 32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2" name="Straight Connector 32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3" name="Straight Connector 32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8" name="Group 377"/>
          <p:cNvGrpSpPr/>
          <p:nvPr/>
        </p:nvGrpSpPr>
        <p:grpSpPr>
          <a:xfrm>
            <a:off x="5601856" y="3884429"/>
            <a:ext cx="1780352" cy="2030527"/>
            <a:chOff x="2312947" y="590379"/>
            <a:chExt cx="1780352" cy="2030527"/>
          </a:xfrm>
        </p:grpSpPr>
        <p:grpSp>
          <p:nvGrpSpPr>
            <p:cNvPr id="379" name="Group 378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443" name="Smiley Face 44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44" name="Trapezoid 44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5" name="Straight Connector 44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6" name="Straight Connector 44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7" name="Straight Connector 44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8" name="Straight Connector 44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0" name="Group 379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437" name="Smiley Face 43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8" name="Trapezoid 43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9" name="Straight Connector 43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0" name="Straight Connector 43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1" name="Straight Connector 44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2" name="Straight Connector 44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1" name="Group 380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431" name="Smiley Face 43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2" name="Trapezoid 43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33" name="Straight Connector 43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4" name="Straight Connector 43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5" name="Straight Connector 43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6" name="Straight Connector 43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2" name="Group 381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425" name="Smiley Face 42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6" name="Trapezoid 42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7" name="Straight Connector 42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8" name="Straight Connector 42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9" name="Straight Connector 42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0" name="Straight Connector 42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3" name="Group 382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419" name="Smiley Face 41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0" name="Trapezoid 41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21" name="Straight Connector 42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2" name="Straight Connector 42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3" name="Straight Connector 42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4" name="Straight Connector 42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4" name="Group 383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413" name="Smiley Face 41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4" name="Trapezoid 41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15" name="Straight Connector 41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6" name="Straight Connector 41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7" name="Straight Connector 41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8" name="Straight Connector 41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5" name="Group 384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407" name="Smiley Face 40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8" name="Trapezoid 40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09" name="Straight Connector 40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0" name="Straight Connector 40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1" name="Straight Connector 41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2" name="Straight Connector 41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6" name="Group 385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401" name="Smiley Face 40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2" name="Trapezoid 40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03" name="Straight Connector 40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4" name="Straight Connector 40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5" name="Straight Connector 40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6" name="Straight Connector 40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7" name="Group 386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395" name="Smiley Face 39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6" name="Trapezoid 39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7" name="Straight Connector 39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8" name="Straight Connector 39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9" name="Straight Connector 39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0" name="Straight Connector 39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8" name="Group 387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389" name="Smiley Face 38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0" name="Trapezoid 38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91" name="Straight Connector 39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2" name="Straight Connector 39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3" name="Straight Connector 39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4" name="Straight Connector 39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1" name="Group 770"/>
          <p:cNvGrpSpPr/>
          <p:nvPr/>
        </p:nvGrpSpPr>
        <p:grpSpPr>
          <a:xfrm>
            <a:off x="2776934" y="3815316"/>
            <a:ext cx="865952" cy="1116127"/>
            <a:chOff x="5173635" y="1874674"/>
            <a:chExt cx="865952" cy="1116127"/>
          </a:xfrm>
        </p:grpSpPr>
        <p:grpSp>
          <p:nvGrpSpPr>
            <p:cNvPr id="736" name="Group 735"/>
            <p:cNvGrpSpPr/>
            <p:nvPr/>
          </p:nvGrpSpPr>
          <p:grpSpPr>
            <a:xfrm>
              <a:off x="5173635" y="1874674"/>
              <a:ext cx="408752" cy="658927"/>
              <a:chOff x="3036443" y="1766510"/>
              <a:chExt cx="744512" cy="1357731"/>
            </a:xfrm>
          </p:grpSpPr>
          <p:sp>
            <p:nvSpPr>
              <p:cNvPr id="737" name="Smiley Face 73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8" name="Trapezoid 73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39" name="Straight Connector 73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0" name="Straight Connector 73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1" name="Straight Connector 74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42" name="Straight Connector 74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0" name="Group 769"/>
            <p:cNvGrpSpPr/>
            <p:nvPr/>
          </p:nvGrpSpPr>
          <p:grpSpPr>
            <a:xfrm>
              <a:off x="5326035" y="2027074"/>
              <a:ext cx="713552" cy="963727"/>
              <a:chOff x="5326035" y="2027074"/>
              <a:chExt cx="713552" cy="963727"/>
            </a:xfrm>
          </p:grpSpPr>
          <p:grpSp>
            <p:nvGrpSpPr>
              <p:cNvPr id="743" name="Group 742"/>
              <p:cNvGrpSpPr/>
              <p:nvPr/>
            </p:nvGrpSpPr>
            <p:grpSpPr>
              <a:xfrm>
                <a:off x="5326035" y="2027074"/>
                <a:ext cx="408752" cy="658927"/>
                <a:chOff x="3036443" y="1766510"/>
                <a:chExt cx="744512" cy="1357731"/>
              </a:xfrm>
            </p:grpSpPr>
            <p:sp>
              <p:nvSpPr>
                <p:cNvPr id="744" name="Smiley Face 743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45" name="Trapezoid 744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46" name="Straight Connector 745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7" name="Straight Connector 746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8" name="Straight Connector 747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49" name="Straight Connector 748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0" name="Group 749"/>
              <p:cNvGrpSpPr/>
              <p:nvPr/>
            </p:nvGrpSpPr>
            <p:grpSpPr>
              <a:xfrm>
                <a:off x="5478435" y="2179474"/>
                <a:ext cx="408752" cy="658927"/>
                <a:chOff x="3036443" y="1766510"/>
                <a:chExt cx="744512" cy="1357731"/>
              </a:xfrm>
            </p:grpSpPr>
            <p:sp>
              <p:nvSpPr>
                <p:cNvPr id="751" name="Smiley Face 750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2" name="Trapezoid 751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53" name="Straight Connector 752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4" name="Straight Connector 753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5" name="Straight Connector 754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56" name="Straight Connector 755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7" name="Group 756"/>
              <p:cNvGrpSpPr/>
              <p:nvPr/>
            </p:nvGrpSpPr>
            <p:grpSpPr>
              <a:xfrm>
                <a:off x="5630835" y="2331874"/>
                <a:ext cx="408752" cy="658927"/>
                <a:chOff x="3036443" y="1766510"/>
                <a:chExt cx="744512" cy="1357731"/>
              </a:xfrm>
            </p:grpSpPr>
            <p:sp>
              <p:nvSpPr>
                <p:cNvPr id="758" name="Smiley Face 757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59" name="Trapezoid 758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760" name="Straight Connector 759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1" name="Straight Connector 760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2" name="Straight Connector 761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763" name="Straight Connector 762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69" name="Group 768"/>
          <p:cNvGrpSpPr/>
          <p:nvPr/>
        </p:nvGrpSpPr>
        <p:grpSpPr>
          <a:xfrm>
            <a:off x="3437740" y="4430606"/>
            <a:ext cx="1166050" cy="1427324"/>
            <a:chOff x="3869658" y="691239"/>
            <a:chExt cx="1166050" cy="1427324"/>
          </a:xfrm>
        </p:grpSpPr>
        <p:grpSp>
          <p:nvGrpSpPr>
            <p:cNvPr id="735" name="Group 734"/>
            <p:cNvGrpSpPr/>
            <p:nvPr/>
          </p:nvGrpSpPr>
          <p:grpSpPr>
            <a:xfrm>
              <a:off x="3869658" y="691239"/>
              <a:ext cx="1018352" cy="1268527"/>
              <a:chOff x="7004072" y="386442"/>
              <a:chExt cx="1018352" cy="1268527"/>
            </a:xfrm>
          </p:grpSpPr>
          <p:grpSp>
            <p:nvGrpSpPr>
              <p:cNvPr id="87" name="Group 86"/>
              <p:cNvGrpSpPr/>
              <p:nvPr/>
            </p:nvGrpSpPr>
            <p:grpSpPr>
              <a:xfrm>
                <a:off x="7004072" y="3864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88" name="Smiley Face 87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Trapezoid 88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90" name="Straight Connector 89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Straight Connector 90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Straight Connector 91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93" name="Straight Connector 92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4" name="Group 663"/>
              <p:cNvGrpSpPr/>
              <p:nvPr/>
            </p:nvGrpSpPr>
            <p:grpSpPr>
              <a:xfrm>
                <a:off x="7156472" y="5388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665" name="Smiley Face 664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66" name="Trapezoid 665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67" name="Straight Connector 666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8" name="Straight Connector 667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69" name="Straight Connector 668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0" name="Straight Connector 669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1" name="Group 670"/>
              <p:cNvGrpSpPr/>
              <p:nvPr/>
            </p:nvGrpSpPr>
            <p:grpSpPr>
              <a:xfrm>
                <a:off x="7308872" y="6912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672" name="Smiley Face 671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73" name="Trapezoid 672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74" name="Straight Connector 673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5" name="Straight Connector 674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6" name="Straight Connector 675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7" name="Straight Connector 676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8" name="Group 677"/>
              <p:cNvGrpSpPr/>
              <p:nvPr/>
            </p:nvGrpSpPr>
            <p:grpSpPr>
              <a:xfrm>
                <a:off x="7461272" y="8436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679" name="Smiley Face 678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0" name="Trapezoid 679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81" name="Straight Connector 680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2" name="Straight Connector 681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3" name="Straight Connector 682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4" name="Straight Connector 683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5" name="Group 684"/>
              <p:cNvGrpSpPr/>
              <p:nvPr/>
            </p:nvGrpSpPr>
            <p:grpSpPr>
              <a:xfrm>
                <a:off x="7613672" y="996042"/>
                <a:ext cx="408752" cy="658927"/>
                <a:chOff x="3036443" y="1766510"/>
                <a:chExt cx="744512" cy="1357731"/>
              </a:xfrm>
            </p:grpSpPr>
            <p:sp>
              <p:nvSpPr>
                <p:cNvPr id="686" name="Smiley Face 685"/>
                <p:cNvSpPr/>
                <p:nvPr/>
              </p:nvSpPr>
              <p:spPr>
                <a:xfrm>
                  <a:off x="3197024" y="1766510"/>
                  <a:ext cx="452547" cy="467176"/>
                </a:xfrm>
                <a:prstGeom prst="smileyFace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87" name="Trapezoid 686"/>
                <p:cNvSpPr/>
                <p:nvPr/>
              </p:nvSpPr>
              <p:spPr>
                <a:xfrm>
                  <a:off x="3197024" y="2233686"/>
                  <a:ext cx="423350" cy="598569"/>
                </a:xfrm>
                <a:prstGeom prst="trapezoid">
                  <a:avLst/>
                </a:prstGeom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688" name="Straight Connector 687"/>
                <p:cNvCxnSpPr/>
                <p:nvPr/>
              </p:nvCxnSpPr>
              <p:spPr>
                <a:xfrm>
                  <a:off x="3532784" y="2357779"/>
                  <a:ext cx="248171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89" name="Straight Connector 688"/>
                <p:cNvCxnSpPr/>
                <p:nvPr/>
              </p:nvCxnSpPr>
              <p:spPr>
                <a:xfrm flipH="1">
                  <a:off x="3036443" y="2357779"/>
                  <a:ext cx="262769" cy="248187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0" name="Straight Connector 689"/>
                <p:cNvCxnSpPr/>
                <p:nvPr/>
              </p:nvCxnSpPr>
              <p:spPr>
                <a:xfrm flipH="1">
                  <a:off x="3197024" y="2832255"/>
                  <a:ext cx="109488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91" name="Straight Connector 690"/>
                <p:cNvCxnSpPr/>
                <p:nvPr/>
              </p:nvCxnSpPr>
              <p:spPr>
                <a:xfrm>
                  <a:off x="3532784" y="2832255"/>
                  <a:ext cx="87590" cy="291986"/>
                </a:xfrm>
                <a:prstGeom prst="line">
                  <a:avLst/>
                </a:prstGeom>
              </p:spPr>
              <p:style>
                <a:lnRef idx="2">
                  <a:schemeClr val="dk1"/>
                </a:lnRef>
                <a:fillRef idx="0">
                  <a:schemeClr val="dk1"/>
                </a:fillRef>
                <a:effectRef idx="1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92" name="Group 691"/>
            <p:cNvGrpSpPr/>
            <p:nvPr/>
          </p:nvGrpSpPr>
          <p:grpSpPr>
            <a:xfrm>
              <a:off x="4626956" y="1459636"/>
              <a:ext cx="408752" cy="658927"/>
              <a:chOff x="3036443" y="1766510"/>
              <a:chExt cx="744512" cy="1357731"/>
            </a:xfrm>
          </p:grpSpPr>
          <p:sp>
            <p:nvSpPr>
              <p:cNvPr id="693" name="Smiley Face 69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94" name="Trapezoid 69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95" name="Straight Connector 69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6" name="Straight Connector 69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7" name="Straight Connector 69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98" name="Straight Connector 69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9" name="Group 448"/>
          <p:cNvGrpSpPr/>
          <p:nvPr/>
        </p:nvGrpSpPr>
        <p:grpSpPr>
          <a:xfrm>
            <a:off x="2247508" y="3850741"/>
            <a:ext cx="1780352" cy="2030527"/>
            <a:chOff x="2312947" y="590379"/>
            <a:chExt cx="1780352" cy="2030527"/>
          </a:xfrm>
        </p:grpSpPr>
        <p:grpSp>
          <p:nvGrpSpPr>
            <p:cNvPr id="450" name="Group 449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514" name="Smiley Face 51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5" name="Trapezoid 51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6" name="Straight Connector 51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7" name="Straight Connector 51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8" name="Straight Connector 51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9" name="Straight Connector 51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1" name="Group 450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508" name="Smiley Face 50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9" name="Trapezoid 50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10" name="Straight Connector 50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1" name="Straight Connector 51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2" name="Straight Connector 51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3" name="Straight Connector 51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2" name="Group 451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502" name="Smiley Face 50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3" name="Trapezoid 50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4" name="Straight Connector 50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5" name="Straight Connector 50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6" name="Straight Connector 50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7" name="Straight Connector 50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3" name="Group 452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496" name="Smiley Face 49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7" name="Trapezoid 49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8" name="Straight Connector 49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9" name="Straight Connector 49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0" name="Straight Connector 49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1" name="Straight Connector 50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4" name="Group 453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490" name="Smiley Face 48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1" name="Trapezoid 49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92" name="Straight Connector 49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3" name="Straight Connector 49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4" name="Straight Connector 49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5" name="Straight Connector 49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5" name="Group 454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484" name="Smiley Face 48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5" name="Trapezoid 48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86" name="Straight Connector 48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7" name="Straight Connector 48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8" name="Straight Connector 48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9" name="Straight Connector 48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6" name="Group 455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478" name="Smiley Face 47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9" name="Trapezoid 47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80" name="Straight Connector 47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1" name="Straight Connector 48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2" name="Straight Connector 48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3" name="Straight Connector 48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7" name="Group 456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472" name="Smiley Face 47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3" name="Trapezoid 47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74" name="Straight Connector 47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5" name="Straight Connector 47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6" name="Straight Connector 47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7" name="Straight Connector 47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8" name="Group 457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466" name="Smiley Face 46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7" name="Trapezoid 46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68" name="Straight Connector 46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9" name="Straight Connector 46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0" name="Straight Connector 46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1" name="Straight Connector 47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9" name="Group 458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460" name="Smiley Face 45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1" name="Trapezoid 46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62" name="Straight Connector 46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3" name="Straight Connector 46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4" name="Straight Connector 46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5" name="Straight Connector 46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75" name="Group 774"/>
          <p:cNvGrpSpPr/>
          <p:nvPr/>
        </p:nvGrpSpPr>
        <p:grpSpPr>
          <a:xfrm>
            <a:off x="1741028" y="3873713"/>
            <a:ext cx="1780352" cy="2030527"/>
            <a:chOff x="2312947" y="590379"/>
            <a:chExt cx="1780352" cy="2030527"/>
          </a:xfrm>
        </p:grpSpPr>
        <p:grpSp>
          <p:nvGrpSpPr>
            <p:cNvPr id="776" name="Group 775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840" name="Smiley Face 83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41" name="Trapezoid 84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42" name="Straight Connector 84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3" name="Straight Connector 84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4" name="Straight Connector 84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5" name="Straight Connector 84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7" name="Group 776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834" name="Smiley Face 83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5" name="Trapezoid 83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36" name="Straight Connector 83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7" name="Straight Connector 83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8" name="Straight Connector 83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9" name="Straight Connector 83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8" name="Group 777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828" name="Smiley Face 82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9" name="Trapezoid 82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30" name="Straight Connector 82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1" name="Straight Connector 83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2" name="Straight Connector 83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33" name="Straight Connector 83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79" name="Group 778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822" name="Smiley Face 82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3" name="Trapezoid 82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24" name="Straight Connector 82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5" name="Straight Connector 82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6" name="Straight Connector 82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7" name="Straight Connector 82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0" name="Group 779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816" name="Smiley Face 81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7" name="Trapezoid 81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18" name="Straight Connector 81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9" name="Straight Connector 81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0" name="Straight Connector 81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21" name="Straight Connector 82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1" name="Group 780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810" name="Smiley Face 80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11" name="Trapezoid 81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12" name="Straight Connector 81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3" name="Straight Connector 81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4" name="Straight Connector 81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15" name="Straight Connector 81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2" name="Group 781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804" name="Smiley Face 80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5" name="Trapezoid 80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06" name="Straight Connector 80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7" name="Straight Connector 80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8" name="Straight Connector 80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9" name="Straight Connector 80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3" name="Group 782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798" name="Smiley Face 79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9" name="Trapezoid 79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00" name="Straight Connector 79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1" name="Straight Connector 80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2" name="Straight Connector 80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03" name="Straight Connector 80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4" name="Group 783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792" name="Smiley Face 79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3" name="Trapezoid 79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94" name="Straight Connector 79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5" name="Straight Connector 79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6" name="Straight Connector 79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7" name="Straight Connector 79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85" name="Group 784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786" name="Smiley Face 78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7" name="Trapezoid 78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88" name="Straight Connector 78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9" name="Straight Connector 78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0" name="Straight Connector 78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1" name="Straight Connector 79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0" name="Group 519"/>
          <p:cNvGrpSpPr/>
          <p:nvPr/>
        </p:nvGrpSpPr>
        <p:grpSpPr>
          <a:xfrm>
            <a:off x="1129341" y="3871623"/>
            <a:ext cx="1780352" cy="2030527"/>
            <a:chOff x="2312947" y="590379"/>
            <a:chExt cx="1780352" cy="2030527"/>
          </a:xfrm>
        </p:grpSpPr>
        <p:grpSp>
          <p:nvGrpSpPr>
            <p:cNvPr id="521" name="Group 520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585" name="Smiley Face 58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6" name="Trapezoid 58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87" name="Straight Connector 58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8" name="Straight Connector 58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9" name="Straight Connector 58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90" name="Straight Connector 58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2" name="Group 521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579" name="Smiley Face 57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0" name="Trapezoid 57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81" name="Straight Connector 58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2" name="Straight Connector 58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3" name="Straight Connector 58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4" name="Straight Connector 58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3" name="Group 522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573" name="Smiley Face 57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74" name="Trapezoid 57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5" name="Straight Connector 57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6" name="Straight Connector 57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7" name="Straight Connector 57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8" name="Straight Connector 57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4" name="Group 523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567" name="Smiley Face 56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8" name="Trapezoid 56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9" name="Straight Connector 56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0" name="Straight Connector 56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1" name="Straight Connector 57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2" name="Straight Connector 57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5" name="Group 524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561" name="Smiley Face 56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2" name="Trapezoid 56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63" name="Straight Connector 56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4" name="Straight Connector 56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5" name="Straight Connector 56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6" name="Straight Connector 56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6" name="Group 525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555" name="Smiley Face 55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6" name="Trapezoid 55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7" name="Straight Connector 55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8" name="Straight Connector 55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9" name="Straight Connector 55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0" name="Straight Connector 55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7" name="Group 526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549" name="Smiley Face 54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50" name="Trapezoid 54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1" name="Straight Connector 55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2" name="Straight Connector 55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3" name="Straight Connector 55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4" name="Straight Connector 55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8" name="Group 527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543" name="Smiley Face 54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4" name="Trapezoid 54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45" name="Straight Connector 54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6" name="Straight Connector 54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7" name="Straight Connector 54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8" name="Straight Connector 54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9" name="Group 528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537" name="Smiley Face 53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8" name="Trapezoid 53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39" name="Straight Connector 53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0" name="Straight Connector 53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1" name="Straight Connector 54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42" name="Straight Connector 54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30" name="Group 529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531" name="Smiley Face 53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2" name="Trapezoid 53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33" name="Straight Connector 53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4" name="Straight Connector 53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5" name="Straight Connector 53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6" name="Straight Connector 53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Group 93"/>
          <p:cNvGrpSpPr/>
          <p:nvPr/>
        </p:nvGrpSpPr>
        <p:grpSpPr>
          <a:xfrm>
            <a:off x="510390" y="3856158"/>
            <a:ext cx="1780352" cy="2030527"/>
            <a:chOff x="2312947" y="590379"/>
            <a:chExt cx="1780352" cy="2030527"/>
          </a:xfrm>
        </p:grpSpPr>
        <p:grpSp>
          <p:nvGrpSpPr>
            <p:cNvPr id="17" name="Group 16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18" name="Smiley Face 1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rapezoid 1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" name="Straight Connector 1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Group 23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25" name="Smiley Face 24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Trapezoid 25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1" name="Group 30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32" name="Smiley Face 3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Trapezoid 3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4" name="Straight Connector 3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Group 37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39" name="Smiley Face 38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Trapezoid 39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1" name="Straight Connector 40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Straight Connector 43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Group 44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46" name="Smiley Face 4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Trapezoid 4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8" name="Straight Connector 4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Connector 4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0" name="Straight Connector 4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1" name="Straight Connector 5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Group 51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53" name="Smiley Face 52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4" name="Trapezoid 53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5" name="Straight Connector 54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Straight Connector 55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Straight Connector 56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8" name="Straight Connector 57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9" name="Group 58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60" name="Smiley Face 5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1" name="Trapezoid 6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2" name="Straight Connector 6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3" name="Straight Connector 6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4" name="Straight Connector 6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Group 65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67" name="Smiley Face 66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Trapezoid 67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9" name="Straight Connector 68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Group 72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74" name="Smiley Face 7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Trapezoid 7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76" name="Straight Connector 7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Group 79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81" name="Smiley Face 80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Trapezoid 81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83" name="Straight Connector 82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4" name="Straight Connector 83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5" name="Straight Connector 84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6" name="Straight Connector 85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5" name="Group 164"/>
          <p:cNvGrpSpPr/>
          <p:nvPr/>
        </p:nvGrpSpPr>
        <p:grpSpPr>
          <a:xfrm>
            <a:off x="-89859" y="3907695"/>
            <a:ext cx="1780352" cy="2030527"/>
            <a:chOff x="2312947" y="590379"/>
            <a:chExt cx="1780352" cy="2030527"/>
          </a:xfrm>
        </p:grpSpPr>
        <p:grpSp>
          <p:nvGrpSpPr>
            <p:cNvPr id="166" name="Group 165"/>
            <p:cNvGrpSpPr/>
            <p:nvPr/>
          </p:nvGrpSpPr>
          <p:grpSpPr>
            <a:xfrm>
              <a:off x="2312947" y="590379"/>
              <a:ext cx="408752" cy="658927"/>
              <a:chOff x="3036443" y="1766510"/>
              <a:chExt cx="744512" cy="1357731"/>
            </a:xfrm>
          </p:grpSpPr>
          <p:sp>
            <p:nvSpPr>
              <p:cNvPr id="230" name="Smiley Face 22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1" name="Trapezoid 23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32" name="Straight Connector 23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3" name="Straight Connector 23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4" name="Straight Connector 23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35" name="Straight Connector 23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7" name="Group 166"/>
            <p:cNvGrpSpPr/>
            <p:nvPr/>
          </p:nvGrpSpPr>
          <p:grpSpPr>
            <a:xfrm>
              <a:off x="2465347" y="742779"/>
              <a:ext cx="408752" cy="658927"/>
              <a:chOff x="3036443" y="1766510"/>
              <a:chExt cx="744512" cy="1357731"/>
            </a:xfrm>
          </p:grpSpPr>
          <p:sp>
            <p:nvSpPr>
              <p:cNvPr id="224" name="Smiley Face 22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5" name="Trapezoid 22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6" name="Straight Connector 22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7" name="Straight Connector 22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8" name="Straight Connector 22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9" name="Straight Connector 22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8" name="Group 167"/>
            <p:cNvGrpSpPr/>
            <p:nvPr/>
          </p:nvGrpSpPr>
          <p:grpSpPr>
            <a:xfrm>
              <a:off x="2617747" y="895179"/>
              <a:ext cx="408752" cy="658927"/>
              <a:chOff x="3036443" y="1766510"/>
              <a:chExt cx="744512" cy="1357731"/>
            </a:xfrm>
          </p:grpSpPr>
          <p:sp>
            <p:nvSpPr>
              <p:cNvPr id="218" name="Smiley Face 21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9" name="Trapezoid 21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20" name="Straight Connector 21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1" name="Straight Connector 22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2" name="Straight Connector 22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3" name="Straight Connector 22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69" name="Group 168"/>
            <p:cNvGrpSpPr/>
            <p:nvPr/>
          </p:nvGrpSpPr>
          <p:grpSpPr>
            <a:xfrm>
              <a:off x="2770147" y="1047579"/>
              <a:ext cx="408752" cy="658927"/>
              <a:chOff x="3036443" y="1766510"/>
              <a:chExt cx="744512" cy="1357731"/>
            </a:xfrm>
          </p:grpSpPr>
          <p:sp>
            <p:nvSpPr>
              <p:cNvPr id="212" name="Smiley Face 21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3" name="Trapezoid 21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14" name="Straight Connector 21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5" name="Straight Connector 21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6" name="Straight Connector 21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7" name="Straight Connector 21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Group 169"/>
            <p:cNvGrpSpPr/>
            <p:nvPr/>
          </p:nvGrpSpPr>
          <p:grpSpPr>
            <a:xfrm>
              <a:off x="2922547" y="1199979"/>
              <a:ext cx="408752" cy="658927"/>
              <a:chOff x="3036443" y="1766510"/>
              <a:chExt cx="744512" cy="1357731"/>
            </a:xfrm>
          </p:grpSpPr>
          <p:sp>
            <p:nvSpPr>
              <p:cNvPr id="206" name="Smiley Face 20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7" name="Trapezoid 20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8" name="Straight Connector 20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9" name="Straight Connector 20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0" name="Straight Connector 20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1" name="Straight Connector 21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Group 170"/>
            <p:cNvGrpSpPr/>
            <p:nvPr/>
          </p:nvGrpSpPr>
          <p:grpSpPr>
            <a:xfrm>
              <a:off x="3074947" y="1352379"/>
              <a:ext cx="408752" cy="658927"/>
              <a:chOff x="3036443" y="1766510"/>
              <a:chExt cx="744512" cy="1357731"/>
            </a:xfrm>
          </p:grpSpPr>
          <p:sp>
            <p:nvSpPr>
              <p:cNvPr id="200" name="Smiley Face 199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1" name="Trapezoid 200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202" name="Straight Connector 201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3" name="Straight Connector 202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4" name="Straight Connector 203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05" name="Straight Connector 204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Group 171"/>
            <p:cNvGrpSpPr/>
            <p:nvPr/>
          </p:nvGrpSpPr>
          <p:grpSpPr>
            <a:xfrm>
              <a:off x="3227347" y="1504779"/>
              <a:ext cx="408752" cy="658927"/>
              <a:chOff x="3036443" y="1766510"/>
              <a:chExt cx="744512" cy="1357731"/>
            </a:xfrm>
          </p:grpSpPr>
          <p:sp>
            <p:nvSpPr>
              <p:cNvPr id="194" name="Smiley Face 193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5" name="Trapezoid 194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6" name="Straight Connector 195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7" name="Straight Connector 196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8" name="Straight Connector 197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9" name="Straight Connector 198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3" name="Group 172"/>
            <p:cNvGrpSpPr/>
            <p:nvPr/>
          </p:nvGrpSpPr>
          <p:grpSpPr>
            <a:xfrm>
              <a:off x="3379747" y="1657179"/>
              <a:ext cx="408752" cy="658927"/>
              <a:chOff x="3036443" y="1766510"/>
              <a:chExt cx="744512" cy="1357731"/>
            </a:xfrm>
          </p:grpSpPr>
          <p:sp>
            <p:nvSpPr>
              <p:cNvPr id="188" name="Smiley Face 187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9" name="Trapezoid 188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0" name="Straight Connector 189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1" name="Straight Connector 190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2" name="Straight Connector 191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93" name="Straight Connector 192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4" name="Group 173"/>
            <p:cNvGrpSpPr/>
            <p:nvPr/>
          </p:nvGrpSpPr>
          <p:grpSpPr>
            <a:xfrm>
              <a:off x="3532147" y="1809579"/>
              <a:ext cx="408752" cy="658927"/>
              <a:chOff x="3036443" y="1766510"/>
              <a:chExt cx="744512" cy="1357731"/>
            </a:xfrm>
          </p:grpSpPr>
          <p:sp>
            <p:nvSpPr>
              <p:cNvPr id="182" name="Smiley Face 181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3" name="Trapezoid 182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84" name="Straight Connector 183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5" name="Straight Connector 184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6" name="Straight Connector 185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7" name="Straight Connector 186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175" name="Group 174"/>
            <p:cNvGrpSpPr/>
            <p:nvPr/>
          </p:nvGrpSpPr>
          <p:grpSpPr>
            <a:xfrm>
              <a:off x="3684547" y="1961979"/>
              <a:ext cx="408752" cy="658927"/>
              <a:chOff x="3036443" y="1766510"/>
              <a:chExt cx="744512" cy="1357731"/>
            </a:xfrm>
          </p:grpSpPr>
          <p:sp>
            <p:nvSpPr>
              <p:cNvPr id="176" name="Smiley Face 175"/>
              <p:cNvSpPr/>
              <p:nvPr/>
            </p:nvSpPr>
            <p:spPr>
              <a:xfrm>
                <a:off x="3197024" y="1766510"/>
                <a:ext cx="452547" cy="467176"/>
              </a:xfrm>
              <a:prstGeom prst="smileyFace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7" name="Trapezoid 176"/>
              <p:cNvSpPr/>
              <p:nvPr/>
            </p:nvSpPr>
            <p:spPr>
              <a:xfrm>
                <a:off x="3197024" y="2233686"/>
                <a:ext cx="423350" cy="598569"/>
              </a:xfrm>
              <a:prstGeom prst="trapezoid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78" name="Straight Connector 177"/>
              <p:cNvCxnSpPr/>
              <p:nvPr/>
            </p:nvCxnSpPr>
            <p:spPr>
              <a:xfrm>
                <a:off x="3532784" y="2357779"/>
                <a:ext cx="248171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/>
              <p:cNvCxnSpPr/>
              <p:nvPr/>
            </p:nvCxnSpPr>
            <p:spPr>
              <a:xfrm flipH="1">
                <a:off x="3036443" y="2357779"/>
                <a:ext cx="262769" cy="24818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>
              <a:xfrm flipH="1">
                <a:off x="3197024" y="2832255"/>
                <a:ext cx="109488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81" name="Straight Connector 180"/>
              <p:cNvCxnSpPr/>
              <p:nvPr/>
            </p:nvCxnSpPr>
            <p:spPr>
              <a:xfrm>
                <a:off x="3532784" y="2832255"/>
                <a:ext cx="87590" cy="291986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846" name="Content Placeholder 4"/>
          <p:cNvSpPr>
            <a:spLocks noGrp="1"/>
          </p:cNvSpPr>
          <p:nvPr>
            <p:ph idx="1"/>
          </p:nvPr>
        </p:nvSpPr>
        <p:spPr>
          <a:xfrm>
            <a:off x="471292" y="692784"/>
            <a:ext cx="8380563" cy="2112927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The catering company has decided </a:t>
            </a:r>
            <a:r>
              <a:rPr lang="en-US" u="sng" dirty="0" smtClean="0">
                <a:solidFill>
                  <a:srgbClr val="FF0000"/>
                </a:solidFill>
              </a:rPr>
              <a:t>to introduce a new brand of coffee</a:t>
            </a:r>
            <a:r>
              <a:rPr lang="en-US" dirty="0" smtClean="0"/>
              <a:t> and market research shows that of those who drink tea 45%will change to coffee each week and of those who drink coffee only 10% will change to tea each week.</a:t>
            </a:r>
          </a:p>
          <a:p>
            <a:r>
              <a:rPr lang="en-US" dirty="0" smtClean="0"/>
              <a:t>The remainder will continue to drink the same drink as present.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-77776" y="2614224"/>
            <a:ext cx="4445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Tea -&gt; Coffee: 40 x 45% =40 x 0.45=</a:t>
            </a:r>
            <a:endParaRPr lang="en-US" dirty="0"/>
          </a:p>
        </p:txBody>
      </p:sp>
      <p:sp>
        <p:nvSpPr>
          <p:cNvPr id="721" name="TextBox 720"/>
          <p:cNvSpPr txBox="1"/>
          <p:nvPr/>
        </p:nvSpPr>
        <p:spPr>
          <a:xfrm>
            <a:off x="4718335" y="2621045"/>
            <a:ext cx="4445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Coffee -&gt; Tea: 60 x 10% =60 x 0.1=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6456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7661 0.00208 -0.15095 0.00578 -0.22686 0.00856 C -0.2715 0.01527 -0.31631 0.01689 -0.36096 0.02128 C -0.39274 0.01827 -0.37607 0.02267 -0.39448 0.00856 C -0.4016 0.003 -0.39795 0.01041 -0.40091 0.00208 " pathEditMode="relative" ptsTypes="ffffA">
                                      <p:cBhvr>
                                        <p:cTn id="17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7661 0.00208 -0.15095 0.00578 -0.22686 0.00856 C -0.2715 0.01527 -0.31631 0.01689 -0.36096 0.02128 C -0.39274 0.01827 -0.37607 0.02267 -0.39448 0.00856 C -0.4016 0.003 -0.39795 0.01041 -0.40091 0.00208 " pathEditMode="relative" ptsTypes="ffffA">
                                      <p:cBhvr>
                                        <p:cTn id="19" dur="2000" fill="hold"/>
                                        <p:tgtEl>
                                          <p:spTgt spid="7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3332E-6 3.55391E-6 C 0.03786 0.00809 0.07677 0.00231 0.11464 0.01272 C 0.12246 0.02151 0.12576 0.02105 0.1374 0.02337 C 0.16745 0.03702 0.20097 0.04188 0.2331 0.04465 C 0.24683 0.04789 0.23936 0.04697 0.25621 0.04697 " pathEditMode="relative" rAng="0" ptsTypes="ffffA">
                                      <p:cBhvr>
                                        <p:cTn id="28" dur="2000" fill="hold"/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02" y="23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6" grpId="0" build="p"/>
      <p:bldP spid="2" grpId="0"/>
      <p:bldP spid="7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Tree diagram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22454188"/>
              </p:ext>
            </p:extLst>
          </p:nvPr>
        </p:nvGraphicFramePr>
        <p:xfrm>
          <a:off x="457200" y="1567798"/>
          <a:ext cx="5395587" cy="27110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Rectangle 11"/>
          <p:cNvSpPr/>
          <p:nvPr/>
        </p:nvSpPr>
        <p:spPr>
          <a:xfrm>
            <a:off x="3465995" y="3755646"/>
            <a:ext cx="8835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0.10</a:t>
            </a:r>
            <a:endParaRPr lang="en-AU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407600" y="1590228"/>
            <a:ext cx="8835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28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0.45</a:t>
            </a:r>
            <a:endParaRPr lang="en-AU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407603" y="2306922"/>
            <a:ext cx="8835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9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0.55</a:t>
            </a:r>
            <a:endParaRPr lang="en-A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009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436799" y="2982542"/>
            <a:ext cx="88352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28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rgbClr val="00009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0.90</a:t>
            </a:r>
            <a:endParaRPr lang="en-AU" sz="28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rgbClr val="00009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99247" y="2113448"/>
            <a:ext cx="700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40%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328444" y="3136430"/>
            <a:ext cx="700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6</a:t>
            </a:r>
            <a:r>
              <a:rPr lang="en-US" dirty="0" smtClean="0"/>
              <a:t>0%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182461" y="4439455"/>
            <a:ext cx="1985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Initial state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465995" y="4423574"/>
            <a:ext cx="18915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After 1 week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299247" y="1606160"/>
            <a:ext cx="6838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0.4</a:t>
            </a:r>
            <a:endParaRPr lang="en-A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299247" y="3506002"/>
            <a:ext cx="683826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0.6</a:t>
            </a:r>
            <a:endParaRPr lang="en-A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3" name="Right Arrow 22"/>
          <p:cNvSpPr/>
          <p:nvPr/>
        </p:nvSpPr>
        <p:spPr>
          <a:xfrm>
            <a:off x="5852787" y="3136430"/>
            <a:ext cx="570458" cy="3693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6423245" y="2982542"/>
            <a:ext cx="24087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proportion of people who have always drunk coffee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080168" y="3912430"/>
            <a:ext cx="321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>
            <a:off x="5852787" y="1590228"/>
            <a:ext cx="570458" cy="3693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6423245" y="1383592"/>
            <a:ext cx="27207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proportion of people who used to drink tea but have swapped to coffee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080168" y="2482780"/>
            <a:ext cx="3211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X</a:t>
            </a:r>
            <a:endParaRPr 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656923" y="5460121"/>
            <a:ext cx="6014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proportion of people who will drink coffee is 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5852787" y="5460121"/>
            <a:ext cx="2080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0.54 + 0.18 =0.72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8125593" y="2459322"/>
            <a:ext cx="10932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=0.18</a:t>
            </a:r>
            <a:endParaRPr lang="en-A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050782" y="3866895"/>
            <a:ext cx="109321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=0.54</a:t>
            </a:r>
            <a:endParaRPr lang="en-A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6923" y="6017465"/>
            <a:ext cx="6014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proportion of people who will drink tea is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304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3285E-6 -1.36511E-6 L 0.55498 0.04743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40" y="23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6161E-6 2.17492E-6 L 0.42245 0.12355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22" y="61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3285E-6 3.74826E-6 L 0.55515 0.12147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58" y="60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4254 0.12355 " pathEditMode="relative" ptsTypes="AA">
                                      <p:cBhvr>
                                        <p:cTn id="8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4" grpId="1"/>
      <p:bldP spid="15" grpId="0"/>
      <p:bldP spid="16" grpId="0"/>
      <p:bldP spid="16" grpId="1"/>
      <p:bldP spid="17" grpId="0"/>
      <p:bldP spid="18" grpId="0"/>
      <p:bldP spid="21" grpId="0"/>
      <p:bldP spid="21" grpId="1"/>
      <p:bldP spid="22" grpId="0"/>
      <p:bldP spid="22" grpId="1"/>
      <p:bldP spid="23" grpId="0" animBg="1"/>
      <p:bldP spid="25" grpId="0"/>
      <p:bldP spid="27" grpId="0" animBg="1"/>
      <p:bldP spid="29" grpId="0"/>
      <p:bldP spid="31" grpId="0"/>
      <p:bldP spid="32" grpId="0"/>
      <p:bldP spid="3" grpId="0"/>
      <p:bldP spid="33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By matrices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74432" y="2222773"/>
            <a:ext cx="941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AU" sz="5400" b="1" cap="none" spc="0" baseline="-25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831188" y="4763555"/>
            <a:ext cx="684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-42078" y="3146103"/>
            <a:ext cx="410881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Initial state matrix</a:t>
            </a:r>
            <a:endParaRPr lang="en-A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90" y="5686885"/>
            <a:ext cx="3828342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2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Transition matrix</a:t>
            </a:r>
            <a:endParaRPr lang="en-AU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830005"/>
              </p:ext>
            </p:extLst>
          </p:nvPr>
        </p:nvGraphicFramePr>
        <p:xfrm>
          <a:off x="4857750" y="2560238"/>
          <a:ext cx="1433335" cy="12422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3" imgW="571500" imgH="495300" progId="Equation.3">
                  <p:embed/>
                </p:oleObj>
              </mc:Choice>
              <mc:Fallback>
                <p:oleObj name="Equation" r:id="rId3" imgW="5715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57750" y="2560238"/>
                        <a:ext cx="1433335" cy="12422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116713" y="2793822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Coffee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48095" y="3260881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686014" y="2793822"/>
            <a:ext cx="2000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Present situation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90692" y="4442219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Coffee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Double Bracket 13"/>
          <p:cNvSpPr/>
          <p:nvPr/>
        </p:nvSpPr>
        <p:spPr>
          <a:xfrm>
            <a:off x="5114593" y="4905350"/>
            <a:ext cx="2222420" cy="1532921"/>
          </a:xfrm>
          <a:prstGeom prst="bracketPair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6449996" y="4427619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830828" y="4200205"/>
            <a:ext cx="2000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From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97737" y="5330452"/>
            <a:ext cx="437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To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26537" y="4957126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Coffee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0340" y="5686885"/>
            <a:ext cx="6447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91085" y="4957126"/>
            <a:ext cx="78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0.45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290692" y="5871551"/>
            <a:ext cx="78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0.10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334877" y="5847236"/>
            <a:ext cx="78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0.55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310288" y="4961120"/>
            <a:ext cx="789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0.90</a:t>
            </a:r>
            <a:endParaRPr lang="en-US" dirty="0"/>
          </a:p>
        </p:txBody>
      </p:sp>
      <p:sp>
        <p:nvSpPr>
          <p:cNvPr id="3" name="4-Point Star 2"/>
          <p:cNvSpPr/>
          <p:nvPr/>
        </p:nvSpPr>
        <p:spPr>
          <a:xfrm>
            <a:off x="4116713" y="5836110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4-Point Star 23"/>
          <p:cNvSpPr/>
          <p:nvPr/>
        </p:nvSpPr>
        <p:spPr>
          <a:xfrm>
            <a:off x="4039891" y="4312588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4-Point Star 24"/>
          <p:cNvSpPr/>
          <p:nvPr/>
        </p:nvSpPr>
        <p:spPr>
          <a:xfrm>
            <a:off x="7307817" y="3730879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4-Point Star 25"/>
          <p:cNvSpPr/>
          <p:nvPr/>
        </p:nvSpPr>
        <p:spPr>
          <a:xfrm>
            <a:off x="4335689" y="6089196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4-Point Star 26"/>
          <p:cNvSpPr/>
          <p:nvPr/>
        </p:nvSpPr>
        <p:spPr>
          <a:xfrm>
            <a:off x="7688216" y="6043614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4-Point Star 27"/>
          <p:cNvSpPr/>
          <p:nvPr/>
        </p:nvSpPr>
        <p:spPr>
          <a:xfrm>
            <a:off x="3687845" y="3972147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4-Point Star 28"/>
          <p:cNvSpPr/>
          <p:nvPr/>
        </p:nvSpPr>
        <p:spPr>
          <a:xfrm>
            <a:off x="7831614" y="4200205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4-Point Star 29"/>
          <p:cNvSpPr/>
          <p:nvPr/>
        </p:nvSpPr>
        <p:spPr>
          <a:xfrm>
            <a:off x="6828162" y="6140945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4-Point Star 30"/>
          <p:cNvSpPr/>
          <p:nvPr/>
        </p:nvSpPr>
        <p:spPr>
          <a:xfrm>
            <a:off x="6716221" y="3551673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4-Point Star 31"/>
          <p:cNvSpPr/>
          <p:nvPr/>
        </p:nvSpPr>
        <p:spPr>
          <a:xfrm>
            <a:off x="7351612" y="5510746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4-Point Star 32"/>
          <p:cNvSpPr/>
          <p:nvPr/>
        </p:nvSpPr>
        <p:spPr>
          <a:xfrm>
            <a:off x="8136414" y="4505005"/>
            <a:ext cx="591596" cy="760915"/>
          </a:xfrm>
          <a:prstGeom prst="star4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84847" y="4117225"/>
            <a:ext cx="2646341" cy="1569660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292934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400" b="1" spc="50" dirty="0" smtClean="0">
                <a:ln w="11430"/>
                <a:solidFill>
                  <a:srgbClr val="66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r>
              <a:rPr lang="en-AU" sz="2400" b="1" spc="50" dirty="0" smtClean="0">
                <a:ln w="11430"/>
                <a:solidFill>
                  <a:srgbClr val="66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he change which is going to occur during each trial.</a:t>
            </a:r>
            <a:endParaRPr lang="en-AU" sz="2400" b="1" spc="50" dirty="0">
              <a:ln w="11430"/>
              <a:solidFill>
                <a:srgbClr val="66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70306" y="1945775"/>
            <a:ext cx="2404126" cy="120032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rgbClr val="292934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AU" sz="2400" b="1" spc="50" dirty="0" smtClean="0">
                <a:ln w="11430"/>
                <a:solidFill>
                  <a:srgbClr val="66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Situation before any trials occur.</a:t>
            </a:r>
            <a:endParaRPr lang="en-AU" sz="2400" b="1" spc="50" dirty="0">
              <a:ln w="11430"/>
              <a:solidFill>
                <a:srgbClr val="66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255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000"/>
                            </p:stCondLst>
                            <p:childTnLst>
                              <p:par>
                                <p:cTn id="83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"/>
                            </p:stCondLst>
                            <p:childTnLst>
                              <p:par>
                                <p:cTn id="86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000"/>
                            </p:stCondLst>
                            <p:childTnLst>
                              <p:par>
                                <p:cTn id="89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0"/>
                            </p:stCondLst>
                            <p:childTnLst>
                              <p:par>
                                <p:cTn id="92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000"/>
                            </p:stCondLst>
                            <p:childTnLst>
                              <p:par>
                                <p:cTn id="95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7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3" grpId="0" animBg="1"/>
      <p:bldP spid="3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9" grpId="0" animBg="1"/>
      <p:bldP spid="3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Bracket 3"/>
          <p:cNvSpPr/>
          <p:nvPr/>
        </p:nvSpPr>
        <p:spPr>
          <a:xfrm>
            <a:off x="2192443" y="1502111"/>
            <a:ext cx="2029328" cy="2511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uble Bracket 4"/>
          <p:cNvSpPr/>
          <p:nvPr/>
        </p:nvSpPr>
        <p:spPr>
          <a:xfrm>
            <a:off x="4351893" y="1494060"/>
            <a:ext cx="996176" cy="2511072"/>
          </a:xfrm>
          <a:prstGeom prst="bracketPair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07742" y="491751"/>
            <a:ext cx="684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89436" y="491751"/>
            <a:ext cx="941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AU" sz="5400" b="1" cap="none" spc="0" baseline="-25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1614106"/>
              </p:ext>
            </p:extLst>
          </p:nvPr>
        </p:nvGraphicFramePr>
        <p:xfrm>
          <a:off x="1970282" y="2021495"/>
          <a:ext cx="2398211" cy="1386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0" name="Equation" r:id="rId3" imgW="812800" imgH="469900" progId="Equation.3">
                  <p:embed/>
                </p:oleObj>
              </mc:Choice>
              <mc:Fallback>
                <p:oleObj name="Equation" r:id="rId3" imgW="8128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0282" y="2021495"/>
                        <a:ext cx="2398211" cy="1386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44230966"/>
              </p:ext>
            </p:extLst>
          </p:nvPr>
        </p:nvGraphicFramePr>
        <p:xfrm>
          <a:off x="4345840" y="2105978"/>
          <a:ext cx="1047589" cy="12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1" name="Equation" r:id="rId5" imgW="406400" imgH="469900" progId="Equation.3">
                  <p:embed/>
                </p:oleObj>
              </mc:Choice>
              <mc:Fallback>
                <p:oleObj name="Equation" r:id="rId5" imgW="4064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45840" y="2105978"/>
                        <a:ext cx="1047589" cy="1211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033160"/>
              </p:ext>
            </p:extLst>
          </p:nvPr>
        </p:nvGraphicFramePr>
        <p:xfrm>
          <a:off x="5349833" y="1877935"/>
          <a:ext cx="2544184" cy="1837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12" name="Equation" r:id="rId7" imgW="685800" imgH="495300" progId="Equation.3">
                  <p:embed/>
                </p:oleObj>
              </mc:Choice>
              <mc:Fallback>
                <p:oleObj name="Equation" r:id="rId7" imgW="6858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49833" y="1877935"/>
                        <a:ext cx="2544184" cy="1837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112620" y="4465865"/>
            <a:ext cx="7401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shows the proportion of people who will drink coffee after 1 week is 0.72.</a:t>
            </a:r>
            <a:endParaRPr lang="en-US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999859" y="2214736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Coffee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99859" y="3017217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8188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8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Bracket 3"/>
          <p:cNvSpPr/>
          <p:nvPr/>
        </p:nvSpPr>
        <p:spPr>
          <a:xfrm>
            <a:off x="2255317" y="1502111"/>
            <a:ext cx="1966453" cy="2511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uble Bracket 4"/>
          <p:cNvSpPr/>
          <p:nvPr/>
        </p:nvSpPr>
        <p:spPr>
          <a:xfrm>
            <a:off x="4351893" y="1494060"/>
            <a:ext cx="996176" cy="2511072"/>
          </a:xfrm>
          <a:prstGeom prst="bracketPair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07742" y="491751"/>
            <a:ext cx="684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89436" y="491751"/>
            <a:ext cx="941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AU" sz="5400" b="1" cap="none" spc="0" baseline="-25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5369359"/>
              </p:ext>
            </p:extLst>
          </p:nvPr>
        </p:nvGraphicFramePr>
        <p:xfrm>
          <a:off x="1970282" y="2021495"/>
          <a:ext cx="2398211" cy="1386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1" name="Equation" r:id="rId3" imgW="812800" imgH="469900" progId="Equation.3">
                  <p:embed/>
                </p:oleObj>
              </mc:Choice>
              <mc:Fallback>
                <p:oleObj name="Equation" r:id="rId3" imgW="8128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0282" y="2021495"/>
                        <a:ext cx="2398211" cy="1386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956422"/>
              </p:ext>
            </p:extLst>
          </p:nvPr>
        </p:nvGraphicFramePr>
        <p:xfrm>
          <a:off x="4345840" y="2105978"/>
          <a:ext cx="1047589" cy="12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2" name="Equation" r:id="rId5" imgW="406400" imgH="469900" progId="Equation.3">
                  <p:embed/>
                </p:oleObj>
              </mc:Choice>
              <mc:Fallback>
                <p:oleObj name="Equation" r:id="rId5" imgW="4064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45840" y="2105978"/>
                        <a:ext cx="1047589" cy="1211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158160" y="2243826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Coffee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52024" y="2999637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6118" y="4205134"/>
            <a:ext cx="8689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about 2 weeks after?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595533" y="467006"/>
            <a:ext cx="684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Double Bracket 17"/>
          <p:cNvSpPr/>
          <p:nvPr/>
        </p:nvSpPr>
        <p:spPr>
          <a:xfrm>
            <a:off x="-26574" y="1502111"/>
            <a:ext cx="2135170" cy="2511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1733018"/>
              </p:ext>
            </p:extLst>
          </p:nvPr>
        </p:nvGraphicFramePr>
        <p:xfrm>
          <a:off x="-142893" y="2021495"/>
          <a:ext cx="2398211" cy="1386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3" name="Equation" r:id="rId7" imgW="812800" imgH="469900" progId="Equation.3">
                  <p:embed/>
                </p:oleObj>
              </mc:Choice>
              <mc:Fallback>
                <p:oleObj name="Equation" r:id="rId7" imgW="8128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-142893" y="2021495"/>
                        <a:ext cx="2398211" cy="1386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3286078"/>
              </p:ext>
            </p:extLst>
          </p:nvPr>
        </p:nvGraphicFramePr>
        <p:xfrm>
          <a:off x="5348069" y="1827830"/>
          <a:ext cx="2903955" cy="1887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74" name="Equation" r:id="rId8" imgW="762000" imgH="495300" progId="Equation.3">
                  <p:embed/>
                </p:oleObj>
              </mc:Choice>
              <mc:Fallback>
                <p:oleObj name="Equation" r:id="rId8" imgW="7620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348069" y="1827830"/>
                        <a:ext cx="2903955" cy="1887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976537" y="5599731"/>
            <a:ext cx="7401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shows the proportion of people who will drink coffee at the end of 2 weeks is 0.774.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765107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Bracket 3"/>
          <p:cNvSpPr/>
          <p:nvPr/>
        </p:nvSpPr>
        <p:spPr>
          <a:xfrm>
            <a:off x="2255317" y="1502111"/>
            <a:ext cx="1966453" cy="2511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uble Bracket 4"/>
          <p:cNvSpPr/>
          <p:nvPr/>
        </p:nvSpPr>
        <p:spPr>
          <a:xfrm>
            <a:off x="4351893" y="1494060"/>
            <a:ext cx="996176" cy="2511072"/>
          </a:xfrm>
          <a:prstGeom prst="bracketPair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07742" y="491751"/>
            <a:ext cx="684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89436" y="491751"/>
            <a:ext cx="941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AU" sz="5400" b="1" cap="none" spc="0" baseline="-25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22713393"/>
              </p:ext>
            </p:extLst>
          </p:nvPr>
        </p:nvGraphicFramePr>
        <p:xfrm>
          <a:off x="1970282" y="2021495"/>
          <a:ext cx="2398211" cy="1386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7" name="Equation" r:id="rId3" imgW="812800" imgH="469900" progId="Equation.3">
                  <p:embed/>
                </p:oleObj>
              </mc:Choice>
              <mc:Fallback>
                <p:oleObj name="Equation" r:id="rId3" imgW="8128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0282" y="2021495"/>
                        <a:ext cx="2398211" cy="1386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23254710"/>
              </p:ext>
            </p:extLst>
          </p:nvPr>
        </p:nvGraphicFramePr>
        <p:xfrm>
          <a:off x="4345840" y="2105978"/>
          <a:ext cx="1047589" cy="12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8" name="Equation" r:id="rId5" imgW="406400" imgH="469900" progId="Equation.3">
                  <p:embed/>
                </p:oleObj>
              </mc:Choice>
              <mc:Fallback>
                <p:oleObj name="Equation" r:id="rId5" imgW="4064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45840" y="2105978"/>
                        <a:ext cx="1047589" cy="1211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158160" y="2243826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Coffee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52024" y="2999637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6118" y="4205134"/>
            <a:ext cx="8689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about 2 weeks after?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5484502"/>
              </p:ext>
            </p:extLst>
          </p:nvPr>
        </p:nvGraphicFramePr>
        <p:xfrm>
          <a:off x="5348069" y="1827830"/>
          <a:ext cx="2903955" cy="1887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09" name="Equation" r:id="rId7" imgW="762000" imgH="495300" progId="Equation.3">
                  <p:embed/>
                </p:oleObj>
              </mc:Choice>
              <mc:Fallback>
                <p:oleObj name="Equation" r:id="rId7" imgW="7620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48069" y="1827830"/>
                        <a:ext cx="2903955" cy="1887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355065" y="351763"/>
            <a:ext cx="474883" cy="5847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A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A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60797" y="1184248"/>
            <a:ext cx="521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2</a:t>
            </a:r>
            <a:endParaRPr lang="en-US" sz="2400" dirty="0"/>
          </a:p>
        </p:txBody>
      </p:sp>
      <p:sp>
        <p:nvSpPr>
          <p:cNvPr id="24" name="TextBox 23"/>
          <p:cNvSpPr txBox="1"/>
          <p:nvPr/>
        </p:nvSpPr>
        <p:spPr>
          <a:xfrm>
            <a:off x="976537" y="5599731"/>
            <a:ext cx="7401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shows the proportion of people who will drink coffee at the end of 2 weeks is 0.774.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249464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Bracket 3"/>
          <p:cNvSpPr/>
          <p:nvPr/>
        </p:nvSpPr>
        <p:spPr>
          <a:xfrm>
            <a:off x="2255317" y="1502111"/>
            <a:ext cx="1966453" cy="2511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uble Bracket 4"/>
          <p:cNvSpPr/>
          <p:nvPr/>
        </p:nvSpPr>
        <p:spPr>
          <a:xfrm>
            <a:off x="4351893" y="1494060"/>
            <a:ext cx="996176" cy="2511072"/>
          </a:xfrm>
          <a:prstGeom prst="bracketPair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07742" y="491751"/>
            <a:ext cx="684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89436" y="491751"/>
            <a:ext cx="941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AU" sz="5400" b="1" cap="none" spc="0" baseline="-25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9368205"/>
              </p:ext>
            </p:extLst>
          </p:nvPr>
        </p:nvGraphicFramePr>
        <p:xfrm>
          <a:off x="1970282" y="2021495"/>
          <a:ext cx="2398211" cy="1386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7" name="Equation" r:id="rId3" imgW="812800" imgH="469900" progId="Equation.3">
                  <p:embed/>
                </p:oleObj>
              </mc:Choice>
              <mc:Fallback>
                <p:oleObj name="Equation" r:id="rId3" imgW="8128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0282" y="2021495"/>
                        <a:ext cx="2398211" cy="1386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6500098"/>
              </p:ext>
            </p:extLst>
          </p:nvPr>
        </p:nvGraphicFramePr>
        <p:xfrm>
          <a:off x="4345840" y="2105978"/>
          <a:ext cx="1047589" cy="12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8" name="Equation" r:id="rId5" imgW="406400" imgH="469900" progId="Equation.3">
                  <p:embed/>
                </p:oleObj>
              </mc:Choice>
              <mc:Fallback>
                <p:oleObj name="Equation" r:id="rId5" imgW="4064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45840" y="2105978"/>
                        <a:ext cx="1047589" cy="1211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158160" y="2243826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Coffee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52024" y="2999637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6118" y="4205134"/>
            <a:ext cx="8689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about 3 weeks after?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4202783"/>
              </p:ext>
            </p:extLst>
          </p:nvPr>
        </p:nvGraphicFramePr>
        <p:xfrm>
          <a:off x="5393429" y="1827213"/>
          <a:ext cx="3004446" cy="188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29" name="Equation" r:id="rId7" imgW="838200" imgH="495300" progId="Equation.3">
                  <p:embed/>
                </p:oleObj>
              </mc:Choice>
              <mc:Fallback>
                <p:oleObj name="Equation" r:id="rId7" imgW="8382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93429" y="1827213"/>
                        <a:ext cx="3004446" cy="188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355065" y="351763"/>
            <a:ext cx="474883" cy="5847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A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A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60797" y="1184248"/>
            <a:ext cx="521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76537" y="5599731"/>
            <a:ext cx="7401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shows the proportion of people who will drink coffee at the end of 3 weeks is 0.7983.</a:t>
            </a:r>
            <a:endParaRPr lang="en-US" sz="2800" dirty="0"/>
          </a:p>
        </p:txBody>
      </p:sp>
      <p:sp>
        <p:nvSpPr>
          <p:cNvPr id="18" name="Rectangle 17"/>
          <p:cNvSpPr/>
          <p:nvPr/>
        </p:nvSpPr>
        <p:spPr>
          <a:xfrm>
            <a:off x="6834374" y="6107759"/>
            <a:ext cx="1194503" cy="4460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240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17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uble Bracket 3"/>
          <p:cNvSpPr/>
          <p:nvPr/>
        </p:nvSpPr>
        <p:spPr>
          <a:xfrm>
            <a:off x="2255317" y="1502111"/>
            <a:ext cx="1966453" cy="2511072"/>
          </a:xfrm>
          <a:prstGeom prst="bracketPai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ouble Bracket 4"/>
          <p:cNvSpPr/>
          <p:nvPr/>
        </p:nvSpPr>
        <p:spPr>
          <a:xfrm>
            <a:off x="4351893" y="1494060"/>
            <a:ext cx="996176" cy="2511072"/>
          </a:xfrm>
          <a:prstGeom prst="bracketPair">
            <a:avLst/>
          </a:prstGeom>
          <a:ln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907742" y="491751"/>
            <a:ext cx="6847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389436" y="491751"/>
            <a:ext cx="94152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A</a:t>
            </a:r>
            <a:r>
              <a:rPr lang="en-AU" sz="5400" b="1" cap="none" spc="0" baseline="-25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336326"/>
              </p:ext>
            </p:extLst>
          </p:nvPr>
        </p:nvGraphicFramePr>
        <p:xfrm>
          <a:off x="1970282" y="2021495"/>
          <a:ext cx="2398211" cy="13864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5" name="Equation" r:id="rId3" imgW="812800" imgH="469900" progId="Equation.3">
                  <p:embed/>
                </p:oleObj>
              </mc:Choice>
              <mc:Fallback>
                <p:oleObj name="Equation" r:id="rId3" imgW="8128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0282" y="2021495"/>
                        <a:ext cx="2398211" cy="13864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7956748"/>
              </p:ext>
            </p:extLst>
          </p:nvPr>
        </p:nvGraphicFramePr>
        <p:xfrm>
          <a:off x="4345840" y="2105978"/>
          <a:ext cx="1047589" cy="1211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6" name="Equation" r:id="rId5" imgW="406400" imgH="469900" progId="Equation.3">
                  <p:embed/>
                </p:oleObj>
              </mc:Choice>
              <mc:Fallback>
                <p:oleObj name="Equation" r:id="rId5" imgW="406400" imgH="4699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45840" y="2105978"/>
                        <a:ext cx="1047589" cy="1211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8158160" y="2243826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Coffee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52024" y="2999637"/>
            <a:ext cx="8870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Tea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56118" y="4205134"/>
            <a:ext cx="86890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How about 4 weeks after?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8714216"/>
              </p:ext>
            </p:extLst>
          </p:nvPr>
        </p:nvGraphicFramePr>
        <p:xfrm>
          <a:off x="5393429" y="1827213"/>
          <a:ext cx="3004446" cy="1887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47" name="Equation" r:id="rId7" imgW="838200" imgH="495300" progId="Equation.3">
                  <p:embed/>
                </p:oleObj>
              </mc:Choice>
              <mc:Fallback>
                <p:oleObj name="Equation" r:id="rId7" imgW="8382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93429" y="1827213"/>
                        <a:ext cx="3004446" cy="1887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3355065" y="351763"/>
            <a:ext cx="474883" cy="58477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A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en-A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60797" y="1184248"/>
            <a:ext cx="5219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4</a:t>
            </a:r>
            <a:endParaRPr lang="en-US" sz="2400" dirty="0"/>
          </a:p>
        </p:txBody>
      </p:sp>
      <p:sp>
        <p:nvSpPr>
          <p:cNvPr id="17" name="TextBox 16"/>
          <p:cNvSpPr txBox="1"/>
          <p:nvPr/>
        </p:nvSpPr>
        <p:spPr>
          <a:xfrm>
            <a:off x="976537" y="5599731"/>
            <a:ext cx="740132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This shows the proportion of people who will drink coffee at the end of 4 weeks is 0.8092.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6782674" y="6107759"/>
            <a:ext cx="1194503" cy="44607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49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" grpId="0"/>
      <p:bldP spid="17" grpId="0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A026250.png"/>
          <p:cNvPicPr>
            <a:picLocks noChangeAspect="1"/>
          </p:cNvPicPr>
          <p:nvPr/>
        </p:nvPicPr>
        <p:blipFill>
          <a:blip r:embed="rId3" cstate="print">
            <a:alphaModFix amt="5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495" y="4016163"/>
            <a:ext cx="4511692" cy="2841838"/>
          </a:xfrm>
          <a:prstGeom prst="rect">
            <a:avLst/>
          </a:prstGeom>
        </p:spPr>
      </p:pic>
      <p:pic>
        <p:nvPicPr>
          <p:cNvPr id="5" name="Picture 4" descr="FD004737.png"/>
          <p:cNvPicPr>
            <a:picLocks noChangeAspect="1"/>
          </p:cNvPicPr>
          <p:nvPr/>
        </p:nvPicPr>
        <p:blipFill>
          <a:blip r:embed="rId4" cstate="print">
            <a:alphaModFix amt="7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41919"/>
            <a:ext cx="2816081" cy="2816081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9263"/>
            <a:ext cx="8229600" cy="4876800"/>
          </a:xfrm>
        </p:spPr>
        <p:txBody>
          <a:bodyPr>
            <a:normAutofit fontScale="92500"/>
          </a:bodyPr>
          <a:lstStyle/>
          <a:p>
            <a:r>
              <a:rPr lang="en-US" dirty="0"/>
              <a:t>As a result of a survey of 100 people, it has been established that bread shopping habits of some people change about every </a:t>
            </a:r>
            <a:r>
              <a:rPr lang="en-US" dirty="0">
                <a:solidFill>
                  <a:srgbClr val="FF0000"/>
                </a:solidFill>
              </a:rPr>
              <a:t>6 months</a:t>
            </a:r>
            <a:r>
              <a:rPr lang="en-US" dirty="0"/>
              <a:t>. Every half-a-year </a:t>
            </a:r>
            <a:r>
              <a:rPr lang="en-US" dirty="0">
                <a:solidFill>
                  <a:srgbClr val="FF0000"/>
                </a:solidFill>
              </a:rPr>
              <a:t>40% </a:t>
            </a:r>
            <a:r>
              <a:rPr lang="en-US" dirty="0"/>
              <a:t>of people, buying bread in a supermarket, will change to buying it from a bakery, while </a:t>
            </a:r>
            <a:r>
              <a:rPr lang="en-US" dirty="0">
                <a:solidFill>
                  <a:srgbClr val="FF0000"/>
                </a:solidFill>
              </a:rPr>
              <a:t>25%</a:t>
            </a:r>
            <a:r>
              <a:rPr lang="en-US" dirty="0"/>
              <a:t> of those who used to buy bread from the bakery will switch to buying from the supermarket.</a:t>
            </a:r>
          </a:p>
          <a:p>
            <a:r>
              <a:rPr lang="en-US" b="1" dirty="0">
                <a:solidFill>
                  <a:srgbClr val="000090"/>
                </a:solidFill>
              </a:rPr>
              <a:t>a</a:t>
            </a:r>
            <a:r>
              <a:rPr lang="en-US" dirty="0">
                <a:solidFill>
                  <a:srgbClr val="000090"/>
                </a:solidFill>
              </a:rPr>
              <a:t> Write a (2 × 2) matrix to represent this information.</a:t>
            </a:r>
          </a:p>
          <a:p>
            <a:r>
              <a:rPr lang="en-US" b="1" dirty="0">
                <a:solidFill>
                  <a:srgbClr val="000090"/>
                </a:solidFill>
              </a:rPr>
              <a:t>b</a:t>
            </a:r>
            <a:r>
              <a:rPr lang="en-US" dirty="0">
                <a:solidFill>
                  <a:srgbClr val="000090"/>
                </a:solidFill>
              </a:rPr>
              <a:t> If at the time of the survey </a:t>
            </a:r>
            <a:r>
              <a:rPr lang="en-US" dirty="0">
                <a:solidFill>
                  <a:srgbClr val="FF0000"/>
                </a:solidFill>
              </a:rPr>
              <a:t>40</a:t>
            </a:r>
            <a:r>
              <a:rPr lang="en-US" dirty="0">
                <a:solidFill>
                  <a:srgbClr val="000090"/>
                </a:solidFill>
              </a:rPr>
              <a:t> people were buying bread from the supermarket and the rest from the bakery, write a (2 × 1) matrix to represent this information.</a:t>
            </a:r>
          </a:p>
          <a:p>
            <a:r>
              <a:rPr lang="en-US" b="1" dirty="0">
                <a:solidFill>
                  <a:srgbClr val="000090"/>
                </a:solidFill>
              </a:rPr>
              <a:t>c</a:t>
            </a:r>
            <a:r>
              <a:rPr lang="en-US" dirty="0">
                <a:solidFill>
                  <a:srgbClr val="000090"/>
                </a:solidFill>
              </a:rPr>
              <a:t> Use matrix multiplication to find the number of people buying bread from the supermarket and from the bakery in </a:t>
            </a:r>
            <a:r>
              <a:rPr lang="en-US" dirty="0">
                <a:solidFill>
                  <a:srgbClr val="FF0000"/>
                </a:solidFill>
              </a:rPr>
              <a:t>6 months </a:t>
            </a:r>
            <a:r>
              <a:rPr lang="en-US" dirty="0">
                <a:solidFill>
                  <a:srgbClr val="000090"/>
                </a:solidFill>
              </a:rPr>
              <a:t>time.</a:t>
            </a:r>
          </a:p>
          <a:p>
            <a:endParaRPr lang="en-US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4625342"/>
              </p:ext>
            </p:extLst>
          </p:nvPr>
        </p:nvGraphicFramePr>
        <p:xfrm>
          <a:off x="739725" y="4988412"/>
          <a:ext cx="2366086" cy="12996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0" name="Equation" r:id="rId5" imgW="901700" imgH="495300" progId="Equation.3">
                  <p:embed/>
                </p:oleObj>
              </mc:Choice>
              <mc:Fallback>
                <p:oleObj name="Equation" r:id="rId5" imgW="9017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39725" y="4988412"/>
                        <a:ext cx="2366086" cy="12996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219459"/>
              </p:ext>
            </p:extLst>
          </p:nvPr>
        </p:nvGraphicFramePr>
        <p:xfrm>
          <a:off x="3105811" y="4740762"/>
          <a:ext cx="1431263" cy="18992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1" name="Equation" r:id="rId7" imgW="469900" imgH="495300" progId="Equation.3">
                  <p:embed/>
                </p:oleObj>
              </mc:Choice>
              <mc:Fallback>
                <p:oleObj name="Equation" r:id="rId7" imgW="4699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105811" y="4740762"/>
                        <a:ext cx="1431263" cy="189921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311428"/>
              </p:ext>
            </p:extLst>
          </p:nvPr>
        </p:nvGraphicFramePr>
        <p:xfrm>
          <a:off x="4636348" y="4881316"/>
          <a:ext cx="1820490" cy="15777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2" name="Equation" r:id="rId9" imgW="571500" imgH="495300" progId="Equation.3">
                  <p:embed/>
                </p:oleObj>
              </mc:Choice>
              <mc:Fallback>
                <p:oleObj name="Equation" r:id="rId9" imgW="5715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636348" y="4881316"/>
                        <a:ext cx="1820490" cy="15777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701648" y="4881316"/>
            <a:ext cx="229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12 months time?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701648" y="5250648"/>
            <a:ext cx="229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18 months time?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701648" y="5619980"/>
            <a:ext cx="2290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24 months time?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6701648" y="5989312"/>
            <a:ext cx="2290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 30 months time?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2317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Revision</a:t>
            </a:r>
            <a:endParaRPr lang="en-US" dirty="0"/>
          </a:p>
        </p:txBody>
      </p:sp>
      <p:graphicFrame>
        <p:nvGraphicFramePr>
          <p:cNvPr id="5" name="Content Placeholder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990771"/>
              </p:ext>
            </p:extLst>
          </p:nvPr>
        </p:nvGraphicFramePr>
        <p:xfrm>
          <a:off x="603000" y="1573778"/>
          <a:ext cx="6842126" cy="1173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6" name="Equation" r:id="rId3" imgW="2590800" imgH="444500" progId="Equation.3">
                  <p:embed/>
                </p:oleObj>
              </mc:Choice>
              <mc:Fallback>
                <p:oleObj name="Equation" r:id="rId3" imgW="2590800" imgH="444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3000" y="1573778"/>
                        <a:ext cx="6842126" cy="1173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7828904"/>
              </p:ext>
            </p:extLst>
          </p:nvPr>
        </p:nvGraphicFramePr>
        <p:xfrm>
          <a:off x="682488" y="5810502"/>
          <a:ext cx="4491802" cy="879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7" name="Equation" r:id="rId5" imgW="1231900" imgH="241300" progId="Equation.3">
                  <p:embed/>
                </p:oleObj>
              </mc:Choice>
              <mc:Fallback>
                <p:oleObj name="Equation" r:id="rId5" imgW="1231900" imgH="241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82488" y="5810502"/>
                        <a:ext cx="4491802" cy="879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Content Placeholder 3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0692017"/>
              </p:ext>
            </p:extLst>
          </p:nvPr>
        </p:nvGraphicFramePr>
        <p:xfrm>
          <a:off x="1180718" y="3039788"/>
          <a:ext cx="2068303" cy="16327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8" name="Equation" r:id="rId7" imgW="241300" imgH="190500" progId="Equation.3">
                  <p:embed/>
                </p:oleObj>
              </mc:Choice>
              <mc:Fallback>
                <p:oleObj name="Equation" r:id="rId7" imgW="241300" imgH="1905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80718" y="3039788"/>
                        <a:ext cx="2068303" cy="16327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9719933"/>
              </p:ext>
            </p:extLst>
          </p:nvPr>
        </p:nvGraphicFramePr>
        <p:xfrm>
          <a:off x="3249021" y="3567266"/>
          <a:ext cx="781552" cy="8267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" name="Equation" r:id="rId9" imgW="127000" imgH="101600" progId="Equation.3">
                  <p:embed/>
                </p:oleObj>
              </mc:Choice>
              <mc:Fallback>
                <p:oleObj name="Equation" r:id="rId9" imgW="127000" imgH="1016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249021" y="3567266"/>
                        <a:ext cx="781552" cy="8267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8314825"/>
              </p:ext>
            </p:extLst>
          </p:nvPr>
        </p:nvGraphicFramePr>
        <p:xfrm>
          <a:off x="4082670" y="3271688"/>
          <a:ext cx="1527491" cy="15784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" name="Equation" r:id="rId11" imgW="381000" imgH="393700" progId="Equation.3">
                  <p:embed/>
                </p:oleObj>
              </mc:Choice>
              <mc:Fallback>
                <p:oleObj name="Equation" r:id="rId11" imgW="381000" imgH="3937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4082670" y="3271688"/>
                        <a:ext cx="1527491" cy="15784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5262332"/>
              </p:ext>
            </p:extLst>
          </p:nvPr>
        </p:nvGraphicFramePr>
        <p:xfrm>
          <a:off x="5799443" y="3206397"/>
          <a:ext cx="2798762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" name="Equation" r:id="rId13" imgW="762000" imgH="495300" progId="Equation.3">
                  <p:embed/>
                </p:oleObj>
              </mc:Choice>
              <mc:Fallback>
                <p:oleObj name="Equation" r:id="rId13" imgW="7620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5799443" y="3206397"/>
                        <a:ext cx="2798762" cy="181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4030573" y="4277194"/>
            <a:ext cx="1620410" cy="790618"/>
            <a:chOff x="6131279" y="2146476"/>
            <a:chExt cx="1620410" cy="790618"/>
          </a:xfrm>
        </p:grpSpPr>
        <p:sp>
          <p:nvSpPr>
            <p:cNvPr id="12" name="Rectangle 11"/>
            <p:cNvSpPr/>
            <p:nvPr/>
          </p:nvSpPr>
          <p:spPr>
            <a:xfrm>
              <a:off x="6131279" y="2146476"/>
              <a:ext cx="1620410" cy="79061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13" name="Object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186757191"/>
                </p:ext>
              </p:extLst>
            </p:nvPr>
          </p:nvGraphicFramePr>
          <p:xfrm>
            <a:off x="6650824" y="2146476"/>
            <a:ext cx="624172" cy="7906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32" name="Equation" r:id="rId15" imgW="190500" imgH="241300" progId="Equation.3">
                    <p:embed/>
                  </p:oleObj>
                </mc:Choice>
                <mc:Fallback>
                  <p:oleObj name="Equation" r:id="rId15" imgW="190500" imgH="241300" progId="Equation.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6650824" y="2146476"/>
                          <a:ext cx="624172" cy="79061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Frame 13"/>
          <p:cNvSpPr/>
          <p:nvPr/>
        </p:nvSpPr>
        <p:spPr>
          <a:xfrm>
            <a:off x="4011170" y="4193551"/>
            <a:ext cx="1639813" cy="874261"/>
          </a:xfrm>
          <a:prstGeom prst="frame">
            <a:avLst>
              <a:gd name="adj1" fmla="val 8825"/>
            </a:avLst>
          </a:prstGeom>
          <a:solidFill>
            <a:srgbClr val="C0504D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53066" y="5287282"/>
            <a:ext cx="2437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</a:rPr>
              <a:t>D</a:t>
            </a:r>
            <a:r>
              <a:rPr lang="en-US" sz="2800" b="1" i="1" dirty="0" smtClean="0">
                <a:solidFill>
                  <a:srgbClr val="FF0000"/>
                </a:solidFill>
              </a:rPr>
              <a:t>eterminant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16" name="Frame 15"/>
          <p:cNvSpPr/>
          <p:nvPr/>
        </p:nvSpPr>
        <p:spPr>
          <a:xfrm>
            <a:off x="6183274" y="3359282"/>
            <a:ext cx="2029162" cy="1578408"/>
          </a:xfrm>
          <a:prstGeom prst="frame">
            <a:avLst>
              <a:gd name="adj1" fmla="val 417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90979" y="5287282"/>
            <a:ext cx="24379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rgbClr val="FF0000"/>
                </a:solidFill>
              </a:rPr>
              <a:t>S</a:t>
            </a:r>
            <a:r>
              <a:rPr lang="en-US" sz="2800" b="1" i="1" dirty="0" smtClean="0">
                <a:solidFill>
                  <a:srgbClr val="FF0000"/>
                </a:solidFill>
              </a:rPr>
              <a:t>witcheroo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361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Steady State</a:t>
            </a:r>
            <a:endParaRPr lang="en-US" b="1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87597"/>
              </p:ext>
            </p:extLst>
          </p:nvPr>
        </p:nvGraphicFramePr>
        <p:xfrm>
          <a:off x="1759188" y="1524000"/>
          <a:ext cx="4723848" cy="18044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2" name="Equation" r:id="rId3" imgW="1397000" imgH="533400" progId="Equation.3">
                  <p:embed/>
                </p:oleObj>
              </mc:Choice>
              <mc:Fallback>
                <p:oleObj name="Equation" r:id="rId3" imgW="1397000" imgH="533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9188" y="1524000"/>
                        <a:ext cx="4723848" cy="180443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98906" y="4054366"/>
            <a:ext cx="873662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When n becomes very large, then                            approaches 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a constant value.</a:t>
            </a:r>
          </a:p>
          <a:p>
            <a:endParaRPr lang="en-US" sz="2400" dirty="0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7490445"/>
              </p:ext>
            </p:extLst>
          </p:nvPr>
        </p:nvGraphicFramePr>
        <p:xfrm>
          <a:off x="4812208" y="3560763"/>
          <a:ext cx="2532063" cy="1400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3" name="Equation" r:id="rId5" imgW="965200" imgH="533400" progId="Equation.3">
                  <p:embed/>
                </p:oleObj>
              </mc:Choice>
              <mc:Fallback>
                <p:oleObj name="Equation" r:id="rId5" imgW="965200" imgH="533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812208" y="3560763"/>
                        <a:ext cx="2532063" cy="1400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8043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5332405"/>
              </p:ext>
            </p:extLst>
          </p:nvPr>
        </p:nvGraphicFramePr>
        <p:xfrm>
          <a:off x="1737932" y="387350"/>
          <a:ext cx="3858478" cy="105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1" name="Equation" r:id="rId3" imgW="1943100" imgH="533400" progId="Equation.3">
                  <p:embed/>
                </p:oleObj>
              </mc:Choice>
              <mc:Fallback>
                <p:oleObj name="Equation" r:id="rId3" imgW="1943100" imgH="533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7932" y="387350"/>
                        <a:ext cx="3858478" cy="1059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678356"/>
              </p:ext>
            </p:extLst>
          </p:nvPr>
        </p:nvGraphicFramePr>
        <p:xfrm>
          <a:off x="310092" y="2953648"/>
          <a:ext cx="8697318" cy="3647756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449553"/>
                <a:gridCol w="1449553"/>
                <a:gridCol w="1449553"/>
                <a:gridCol w="1449553"/>
                <a:gridCol w="1449553"/>
                <a:gridCol w="1449553"/>
              </a:tblGrid>
              <a:tr h="911939"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n</a:t>
                      </a:r>
                      <a:r>
                        <a:rPr lang="en-US" b="0" dirty="0" smtClean="0"/>
                        <a:t>=2</a:t>
                      </a:r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n</a:t>
                      </a:r>
                      <a:r>
                        <a:rPr lang="en-US" b="0" dirty="0" smtClean="0"/>
                        <a:t>=6</a:t>
                      </a:r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0" dirty="0" smtClean="0"/>
                        <a:t>n</a:t>
                      </a:r>
                      <a:r>
                        <a:rPr lang="en-US" b="0" dirty="0" smtClean="0"/>
                        <a:t>=10</a:t>
                      </a:r>
                      <a:endParaRPr lang="en-US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b="0" dirty="0"/>
                    </a:p>
                  </a:txBody>
                  <a:tcPr/>
                </a:tc>
              </a:tr>
              <a:tr h="9119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n=3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r>
                        <a:rPr lang="en-US" dirty="0" smtClean="0"/>
                        <a:t>=7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r>
                        <a:rPr lang="en-US" dirty="0" smtClean="0"/>
                        <a:t>=15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19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</a:t>
                      </a:r>
                      <a:r>
                        <a:rPr lang="en-US" dirty="0" smtClean="0"/>
                        <a:t>=4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r>
                        <a:rPr lang="en-US" dirty="0" smtClean="0"/>
                        <a:t>=8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r>
                        <a:rPr lang="en-US" dirty="0" smtClean="0"/>
                        <a:t>=20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119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n</a:t>
                      </a:r>
                      <a:r>
                        <a:rPr lang="en-US" dirty="0" smtClean="0"/>
                        <a:t>=5</a:t>
                      </a:r>
                    </a:p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r>
                        <a:rPr lang="en-US" dirty="0" smtClean="0"/>
                        <a:t>=9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</a:t>
                      </a:r>
                      <a:r>
                        <a:rPr lang="en-US" dirty="0" smtClean="0"/>
                        <a:t>=100</a:t>
                      </a:r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14557184"/>
              </p:ext>
            </p:extLst>
          </p:nvPr>
        </p:nvGraphicFramePr>
        <p:xfrm>
          <a:off x="1777699" y="1446613"/>
          <a:ext cx="4260850" cy="1058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2" name="Equation" r:id="rId5" imgW="2146300" imgH="533400" progId="Equation.3">
                  <p:embed/>
                </p:oleObj>
              </mc:Choice>
              <mc:Fallback>
                <p:oleObj name="Equation" r:id="rId5" imgW="2146300" imgH="5334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777699" y="1446613"/>
                        <a:ext cx="4260850" cy="10588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85504396"/>
              </p:ext>
            </p:extLst>
          </p:nvPr>
        </p:nvGraphicFramePr>
        <p:xfrm>
          <a:off x="1777699" y="2953648"/>
          <a:ext cx="1120113" cy="8565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3" name="Equation" r:id="rId7" imgW="647700" imgH="495300" progId="Equation.3">
                  <p:embed/>
                </p:oleObj>
              </mc:Choice>
              <mc:Fallback>
                <p:oleObj name="Equation" r:id="rId7" imgW="6477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77699" y="2953648"/>
                        <a:ext cx="1120113" cy="8565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013963"/>
              </p:ext>
            </p:extLst>
          </p:nvPr>
        </p:nvGraphicFramePr>
        <p:xfrm>
          <a:off x="1737932" y="3908425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4" name="Equation" r:id="rId9" imgW="800100" imgH="495300" progId="Equation.3">
                  <p:embed/>
                </p:oleObj>
              </mc:Choice>
              <mc:Fallback>
                <p:oleObj name="Equation" r:id="rId9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737932" y="3908425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26163940"/>
              </p:ext>
            </p:extLst>
          </p:nvPr>
        </p:nvGraphicFramePr>
        <p:xfrm>
          <a:off x="1737932" y="4802340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5" name="Equation" r:id="rId11" imgW="800100" imgH="495300" progId="Equation.3">
                  <p:embed/>
                </p:oleObj>
              </mc:Choice>
              <mc:Fallback>
                <p:oleObj name="Equation" r:id="rId11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737932" y="4802340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96318463"/>
              </p:ext>
            </p:extLst>
          </p:nvPr>
        </p:nvGraphicFramePr>
        <p:xfrm>
          <a:off x="1737932" y="5678386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6" name="Equation" r:id="rId13" imgW="800100" imgH="495300" progId="Equation.3">
                  <p:embed/>
                </p:oleObj>
              </mc:Choice>
              <mc:Fallback>
                <p:oleObj name="Equation" r:id="rId13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1737932" y="5678386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2856981"/>
              </p:ext>
            </p:extLst>
          </p:nvPr>
        </p:nvGraphicFramePr>
        <p:xfrm>
          <a:off x="4655836" y="2954542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7" name="Equation" r:id="rId15" imgW="800100" imgH="495300" progId="Equation.3">
                  <p:embed/>
                </p:oleObj>
              </mc:Choice>
              <mc:Fallback>
                <p:oleObj name="Equation" r:id="rId15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655836" y="2954542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5666306"/>
              </p:ext>
            </p:extLst>
          </p:nvPr>
        </p:nvGraphicFramePr>
        <p:xfrm>
          <a:off x="4655836" y="3946677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8" name="Equation" r:id="rId17" imgW="800100" imgH="495300" progId="Equation.3">
                  <p:embed/>
                </p:oleObj>
              </mc:Choice>
              <mc:Fallback>
                <p:oleObj name="Equation" r:id="rId17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655836" y="3946677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440277"/>
              </p:ext>
            </p:extLst>
          </p:nvPr>
        </p:nvGraphicFramePr>
        <p:xfrm>
          <a:off x="4655836" y="4822723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39" name="Equation" r:id="rId19" imgW="800100" imgH="495300" progId="Equation.3">
                  <p:embed/>
                </p:oleObj>
              </mc:Choice>
              <mc:Fallback>
                <p:oleObj name="Equation" r:id="rId19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4655836" y="4822723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91950809"/>
              </p:ext>
            </p:extLst>
          </p:nvPr>
        </p:nvGraphicFramePr>
        <p:xfrm>
          <a:off x="4655836" y="5730071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0" name="Equation" r:id="rId21" imgW="800100" imgH="495300" progId="Equation.3">
                  <p:embed/>
                </p:oleObj>
              </mc:Choice>
              <mc:Fallback>
                <p:oleObj name="Equation" r:id="rId21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2"/>
                      <a:stretch>
                        <a:fillRect/>
                      </a:stretch>
                    </p:blipFill>
                    <p:spPr>
                      <a:xfrm>
                        <a:off x="4655836" y="5730071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69612772"/>
              </p:ext>
            </p:extLst>
          </p:nvPr>
        </p:nvGraphicFramePr>
        <p:xfrm>
          <a:off x="7609084" y="2988791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1" name="Equation" r:id="rId23" imgW="800100" imgH="495300" progId="Equation.3">
                  <p:embed/>
                </p:oleObj>
              </mc:Choice>
              <mc:Fallback>
                <p:oleObj name="Equation" r:id="rId23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4"/>
                      <a:stretch>
                        <a:fillRect/>
                      </a:stretch>
                    </p:blipFill>
                    <p:spPr>
                      <a:xfrm>
                        <a:off x="7609084" y="2988791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Object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0764711"/>
              </p:ext>
            </p:extLst>
          </p:nvPr>
        </p:nvGraphicFramePr>
        <p:xfrm>
          <a:off x="7609084" y="3927906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2" name="Equation" r:id="rId25" imgW="800100" imgH="495300" progId="Equation.3">
                  <p:embed/>
                </p:oleObj>
              </mc:Choice>
              <mc:Fallback>
                <p:oleObj name="Equation" r:id="rId25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6"/>
                      <a:stretch>
                        <a:fillRect/>
                      </a:stretch>
                    </p:blipFill>
                    <p:spPr>
                      <a:xfrm>
                        <a:off x="7609084" y="3927906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5431796"/>
              </p:ext>
            </p:extLst>
          </p:nvPr>
        </p:nvGraphicFramePr>
        <p:xfrm>
          <a:off x="7609084" y="4822723"/>
          <a:ext cx="1382713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3" name="Equation" r:id="rId27" imgW="800100" imgH="495300" progId="Equation.3">
                  <p:embed/>
                </p:oleObj>
              </mc:Choice>
              <mc:Fallback>
                <p:oleObj name="Equation" r:id="rId27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09084" y="4822723"/>
                        <a:ext cx="1382713" cy="855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88322653"/>
              </p:ext>
            </p:extLst>
          </p:nvPr>
        </p:nvGraphicFramePr>
        <p:xfrm>
          <a:off x="7609085" y="5698769"/>
          <a:ext cx="1398326" cy="86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4" name="Equation" r:id="rId29" imgW="800100" imgH="495300" progId="Equation.3">
                  <p:embed/>
                </p:oleObj>
              </mc:Choice>
              <mc:Fallback>
                <p:oleObj name="Equation" r:id="rId29" imgW="800100" imgH="4953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8"/>
                      <a:stretch>
                        <a:fillRect/>
                      </a:stretch>
                    </p:blipFill>
                    <p:spPr>
                      <a:xfrm>
                        <a:off x="7609085" y="5698769"/>
                        <a:ext cx="1398326" cy="8653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Frame 19"/>
          <p:cNvSpPr/>
          <p:nvPr/>
        </p:nvSpPr>
        <p:spPr>
          <a:xfrm>
            <a:off x="7530786" y="3814918"/>
            <a:ext cx="1520923" cy="2889862"/>
          </a:xfrm>
          <a:prstGeom prst="frame">
            <a:avLst>
              <a:gd name="adj1" fmla="val 4224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Up Arrow 21"/>
          <p:cNvSpPr/>
          <p:nvPr/>
        </p:nvSpPr>
        <p:spPr>
          <a:xfrm>
            <a:off x="7530786" y="2505475"/>
            <a:ext cx="299791" cy="1304730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5841723" y="751148"/>
            <a:ext cx="3534723" cy="175432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dirty="0">
                <a:solidFill>
                  <a:srgbClr val="FF0000"/>
                </a:solidFill>
              </a:rPr>
              <a:t>Steady State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58718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螢幕快照 2013-09-09 下午10.24.3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64" y="570098"/>
            <a:ext cx="3842978" cy="2286731"/>
          </a:xfrm>
          <a:prstGeom prst="rect">
            <a:avLst/>
          </a:prstGeom>
        </p:spPr>
      </p:pic>
      <p:pic>
        <p:nvPicPr>
          <p:cNvPr id="5" name="Picture 4" descr="螢幕快照 2013-09-09 下午10.25.3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64" y="3428831"/>
            <a:ext cx="2654300" cy="1841500"/>
          </a:xfrm>
          <a:prstGeom prst="rect">
            <a:avLst/>
          </a:prstGeom>
        </p:spPr>
      </p:pic>
      <p:pic>
        <p:nvPicPr>
          <p:cNvPr id="6" name="Picture 5" descr="螢幕快照 2013-09-09 下午10.26.4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218" y="3428831"/>
            <a:ext cx="2476500" cy="2997200"/>
          </a:xfrm>
          <a:prstGeom prst="rect">
            <a:avLst/>
          </a:prstGeom>
        </p:spPr>
      </p:pic>
      <p:pic>
        <p:nvPicPr>
          <p:cNvPr id="8" name="Picture 7" descr="螢幕快照 2013-09-09 下午10.27.5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644" y="3322760"/>
            <a:ext cx="1447800" cy="8001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4800" y="4355931"/>
            <a:ext cx="20320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1431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571" y="1033282"/>
            <a:ext cx="2515586" cy="92679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29829" y="492568"/>
            <a:ext cx="76408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Find the value of </a:t>
            </a:r>
            <a:r>
              <a:rPr lang="en-US" i="1" dirty="0"/>
              <a:t>x</a:t>
            </a:r>
            <a:r>
              <a:rPr lang="en-US" dirty="0"/>
              <a:t> and </a:t>
            </a:r>
            <a:r>
              <a:rPr lang="en-US" i="1" dirty="0"/>
              <a:t>y</a:t>
            </a:r>
            <a:r>
              <a:rPr lang="en-US" dirty="0"/>
              <a:t> by solving these matrix equations.</a:t>
            </a:r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18974" y="2198770"/>
            <a:ext cx="8925026" cy="1319650"/>
          </a:xfrm>
        </p:spPr>
        <p:txBody>
          <a:bodyPr>
            <a:normAutofit/>
          </a:bodyPr>
          <a:lstStyle/>
          <a:p>
            <a:r>
              <a:rPr lang="en-US" dirty="0" smtClean="0"/>
              <a:t>Calculate the inverse of the coefficient matrix.</a:t>
            </a:r>
          </a:p>
          <a:p>
            <a:r>
              <a:rPr lang="en-US" dirty="0" smtClean="0"/>
              <a:t>Multiply both sides of the equation by this inverse matrix.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6094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Solve 3</a:t>
            </a:r>
            <a:r>
              <a:rPr lang="en-US" b="1" i="1" dirty="0"/>
              <a:t>x</a:t>
            </a:r>
            <a:r>
              <a:rPr lang="en-US" b="1" dirty="0"/>
              <a:t> − </a:t>
            </a:r>
            <a:r>
              <a:rPr lang="en-US" b="1" i="1" dirty="0"/>
              <a:t>y</a:t>
            </a:r>
            <a:r>
              <a:rPr lang="en-US" b="1" dirty="0"/>
              <a:t> = 16 and 2</a:t>
            </a:r>
            <a:r>
              <a:rPr lang="en-US" b="1" i="1" dirty="0"/>
              <a:t>x</a:t>
            </a:r>
            <a:r>
              <a:rPr lang="en-US" b="1" dirty="0"/>
              <a:t> + 5</a:t>
            </a:r>
            <a:r>
              <a:rPr lang="en-US" b="1" i="1" dirty="0"/>
              <a:t>y</a:t>
            </a:r>
            <a:r>
              <a:rPr lang="en-US" b="1" dirty="0"/>
              <a:t> = 5 by matrix methods.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6036" y="157859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1</a:t>
            </a:r>
            <a:r>
              <a:rPr lang="en-US" dirty="0"/>
              <a:t> </a:t>
            </a:r>
            <a:r>
              <a:rPr lang="en-US" dirty="0" smtClean="0"/>
              <a:t>Write </a:t>
            </a:r>
            <a:r>
              <a:rPr lang="en-US" dirty="0"/>
              <a:t>the simultaneous equations as a matrix equation.	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9200" y="1332854"/>
            <a:ext cx="1879600" cy="7112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86036" y="245950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2</a:t>
            </a:r>
            <a:r>
              <a:rPr lang="en-US" dirty="0"/>
              <a:t> </a:t>
            </a:r>
            <a:r>
              <a:rPr lang="en-US" dirty="0" smtClean="0"/>
              <a:t>Calculate </a:t>
            </a:r>
            <a:r>
              <a:rPr lang="en-US" dirty="0"/>
              <a:t>the inverse of the coefficient matrix.	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7561" y="2119538"/>
            <a:ext cx="2667000" cy="15367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86036" y="33330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3</a:t>
            </a:r>
            <a:r>
              <a:rPr lang="en-US" dirty="0"/>
              <a:t> </a:t>
            </a:r>
            <a:r>
              <a:rPr lang="en-US" dirty="0" smtClean="0"/>
              <a:t>Multiply </a:t>
            </a:r>
            <a:r>
              <a:rPr lang="en-US" dirty="0"/>
              <a:t>both sides of the equation by this inverse matrix.	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8036" y="3893222"/>
            <a:ext cx="4203700" cy="698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0753" y="4630854"/>
            <a:ext cx="1600200" cy="6858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86036" y="4584773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5</a:t>
            </a:r>
            <a:r>
              <a:rPr lang="en-US" dirty="0"/>
              <a:t> </a:t>
            </a:r>
            <a:r>
              <a:rPr lang="en-US" dirty="0" smtClean="0"/>
              <a:t>Simplify </a:t>
            </a:r>
            <a:r>
              <a:rPr lang="en-US" dirty="0"/>
              <a:t>this matrix.	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86036" y="530221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6</a:t>
            </a:r>
            <a:r>
              <a:rPr lang="en-US" dirty="0"/>
              <a:t> </a:t>
            </a:r>
            <a:r>
              <a:rPr lang="en-US" dirty="0" smtClean="0"/>
              <a:t>Write </a:t>
            </a:r>
            <a:r>
              <a:rPr lang="en-US" dirty="0"/>
              <a:t>the answers in the form </a:t>
            </a:r>
            <a:r>
              <a:rPr lang="en-US" i="1" dirty="0"/>
              <a:t>x</a:t>
            </a:r>
            <a:r>
              <a:rPr lang="en-US" dirty="0"/>
              <a:t> = ... and </a:t>
            </a:r>
            <a:r>
              <a:rPr lang="en-US" i="1" dirty="0"/>
              <a:t>y</a:t>
            </a:r>
            <a:r>
              <a:rPr lang="en-US" dirty="0"/>
              <a:t> = ...	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86036" y="408398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dirty="0" smtClean="0"/>
              <a:t>4</a:t>
            </a:r>
            <a:r>
              <a:rPr lang="en-US" dirty="0"/>
              <a:t> </a:t>
            </a:r>
            <a:r>
              <a:rPr lang="en-US" dirty="0" smtClean="0"/>
              <a:t>Remember </a:t>
            </a:r>
            <a:r>
              <a:rPr lang="en-US" i="1" dirty="0"/>
              <a:t>A</a:t>
            </a:r>
            <a:r>
              <a:rPr lang="en-US" dirty="0"/>
              <a:t>−1</a:t>
            </a:r>
            <a:r>
              <a:rPr lang="en-US" i="1" dirty="0"/>
              <a:t>A</a:t>
            </a:r>
            <a:r>
              <a:rPr lang="en-US" dirty="0"/>
              <a:t> = </a:t>
            </a:r>
            <a:r>
              <a:rPr lang="en-US" i="1" dirty="0"/>
              <a:t>I</a:t>
            </a:r>
            <a:r>
              <a:rPr lang="en-US" dirty="0"/>
              <a:t> and </a:t>
            </a:r>
            <a:r>
              <a:rPr lang="en-US" i="1" dirty="0"/>
              <a:t>IX</a:t>
            </a:r>
            <a:r>
              <a:rPr lang="en-US" dirty="0"/>
              <a:t> = </a:t>
            </a:r>
            <a:r>
              <a:rPr lang="en-US" i="1" dirty="0"/>
              <a:t>X</a:t>
            </a:r>
            <a:r>
              <a:rPr lang="en-US" dirty="0"/>
              <a:t>.	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69713" y="6338254"/>
            <a:ext cx="7309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366FF"/>
                </a:solidFill>
              </a:rPr>
              <a:t>x</a:t>
            </a:r>
            <a:r>
              <a:rPr lang="en-US" dirty="0">
                <a:solidFill>
                  <a:srgbClr val="3366FF"/>
                </a:solidFill>
              </a:rPr>
              <a:t> = 5 and </a:t>
            </a:r>
            <a:r>
              <a:rPr lang="en-US" i="1" dirty="0">
                <a:solidFill>
                  <a:srgbClr val="3366FF"/>
                </a:solidFill>
              </a:rPr>
              <a:t>y</a:t>
            </a:r>
            <a:r>
              <a:rPr lang="en-US" dirty="0">
                <a:solidFill>
                  <a:srgbClr val="3366FF"/>
                </a:solidFill>
              </a:rPr>
              <a:t> = −1 is the solution of the simultaneous equations.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0753" y="5611993"/>
            <a:ext cx="12065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015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Transition matrices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Business and political analysts rely on the assumption that a person’s decision can be predicted based on </a:t>
            </a:r>
            <a:r>
              <a:rPr lang="en-US" dirty="0">
                <a:solidFill>
                  <a:srgbClr val="FF0000"/>
                </a:solidFill>
              </a:rPr>
              <a:t>prior behavior</a:t>
            </a:r>
            <a:r>
              <a:rPr lang="en-US" dirty="0"/>
              <a:t> and statistical knowledge. Usually probability is the most common statistical tool used to make these predictions.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>
                <a:solidFill>
                  <a:srgbClr val="0000FF"/>
                </a:solidFill>
              </a:rPr>
              <a:t>Transition matrices </a:t>
            </a:r>
            <a:r>
              <a:rPr lang="en-US" dirty="0" smtClean="0"/>
              <a:t>can be used to solve many real-life problem where each trial </a:t>
            </a:r>
            <a:r>
              <a:rPr lang="en-US" dirty="0" smtClean="0">
                <a:solidFill>
                  <a:srgbClr val="0000FF"/>
                </a:solidFill>
              </a:rPr>
              <a:t>depends on the previous trial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28701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A0219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48" y="772041"/>
            <a:ext cx="1701856" cy="2861576"/>
          </a:xfrm>
          <a:prstGeom prst="rect">
            <a:avLst/>
          </a:prstGeom>
        </p:spPr>
      </p:pic>
      <p:pic>
        <p:nvPicPr>
          <p:cNvPr id="22" name="Picture 21" descr="AA0219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846" y="772041"/>
            <a:ext cx="1701856" cy="2861576"/>
          </a:xfrm>
          <a:prstGeom prst="rect">
            <a:avLst/>
          </a:prstGeom>
        </p:spPr>
      </p:pic>
      <p:sp>
        <p:nvSpPr>
          <p:cNvPr id="21" name="Rounded Rectangular Callout 20"/>
          <p:cNvSpPr/>
          <p:nvPr/>
        </p:nvSpPr>
        <p:spPr>
          <a:xfrm>
            <a:off x="2058358" y="3752009"/>
            <a:ext cx="6628442" cy="3105991"/>
          </a:xfrm>
          <a:prstGeom prst="wedgeRoundRectCallout">
            <a:avLst>
              <a:gd name="adj1" fmla="val -60035"/>
              <a:gd name="adj2" fmla="val -41223"/>
              <a:gd name="adj3" fmla="val 16667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0328" y="62298"/>
            <a:ext cx="3796712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Coffee vs. Tea</a:t>
            </a:r>
            <a:endParaRPr lang="en-US" dirty="0"/>
          </a:p>
        </p:txBody>
      </p:sp>
      <p:pic>
        <p:nvPicPr>
          <p:cNvPr id="6" name="Picture 5" descr="AA0219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40" y="557598"/>
            <a:ext cx="1701856" cy="2861576"/>
          </a:xfrm>
          <a:prstGeom prst="rect">
            <a:avLst/>
          </a:prstGeom>
        </p:spPr>
      </p:pic>
      <p:pic>
        <p:nvPicPr>
          <p:cNvPr id="3" name="Picture 2" descr="7321012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576" y="1900986"/>
            <a:ext cx="787978" cy="1732631"/>
          </a:xfrm>
          <a:prstGeom prst="rect">
            <a:avLst/>
          </a:prstGeom>
        </p:spPr>
      </p:pic>
      <p:pic>
        <p:nvPicPr>
          <p:cNvPr id="4" name="Picture 3" descr="aa04988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395" y="1935429"/>
            <a:ext cx="540634" cy="1698189"/>
          </a:xfrm>
          <a:prstGeom prst="rect">
            <a:avLst/>
          </a:prstGeom>
        </p:spPr>
      </p:pic>
      <p:pic>
        <p:nvPicPr>
          <p:cNvPr id="7" name="Picture 6" descr="5634743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595" y="1988386"/>
            <a:ext cx="714060" cy="1629035"/>
          </a:xfrm>
          <a:prstGeom prst="rect">
            <a:avLst/>
          </a:prstGeom>
        </p:spPr>
      </p:pic>
      <p:pic>
        <p:nvPicPr>
          <p:cNvPr id="8" name="Picture 7" descr="bu00130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40" y="1988386"/>
            <a:ext cx="741177" cy="1536367"/>
          </a:xfrm>
          <a:prstGeom prst="rect">
            <a:avLst/>
          </a:prstGeom>
        </p:spPr>
      </p:pic>
      <p:pic>
        <p:nvPicPr>
          <p:cNvPr id="9" name="Picture 8" descr="bu00372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69506"/>
            <a:ext cx="579278" cy="1847915"/>
          </a:xfrm>
          <a:prstGeom prst="rect">
            <a:avLst/>
          </a:prstGeom>
        </p:spPr>
      </p:pic>
      <p:pic>
        <p:nvPicPr>
          <p:cNvPr id="10" name="Picture 9" descr="rbrb_2750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905" y="1744930"/>
            <a:ext cx="1637671" cy="1888688"/>
          </a:xfrm>
          <a:prstGeom prst="rect">
            <a:avLst/>
          </a:prstGeom>
        </p:spPr>
      </p:pic>
      <p:pic>
        <p:nvPicPr>
          <p:cNvPr id="11" name="Picture 10" descr="rbsm2_0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554" y="1769506"/>
            <a:ext cx="858693" cy="1279509"/>
          </a:xfrm>
          <a:prstGeom prst="rect">
            <a:avLst/>
          </a:prstGeom>
        </p:spPr>
      </p:pic>
      <p:pic>
        <p:nvPicPr>
          <p:cNvPr id="12" name="Picture 11" descr="skd182715sdc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530" y="1988386"/>
            <a:ext cx="547084" cy="1629035"/>
          </a:xfrm>
          <a:prstGeom prst="rect">
            <a:avLst/>
          </a:prstGeom>
        </p:spPr>
      </p:pic>
      <p:pic>
        <p:nvPicPr>
          <p:cNvPr id="13" name="Picture 12" descr="rbso_07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24753"/>
            <a:ext cx="1322876" cy="3423018"/>
          </a:xfrm>
          <a:prstGeom prst="rect">
            <a:avLst/>
          </a:prstGeom>
        </p:spPr>
      </p:pic>
      <p:sp>
        <p:nvSpPr>
          <p:cNvPr id="14" name="Rectangular Callout 13"/>
          <p:cNvSpPr/>
          <p:nvPr/>
        </p:nvSpPr>
        <p:spPr>
          <a:xfrm>
            <a:off x="106842" y="1028700"/>
            <a:ext cx="1020706" cy="518821"/>
          </a:xfrm>
          <a:prstGeom prst="wedgeRectCallout">
            <a:avLst>
              <a:gd name="adj1" fmla="val -672"/>
              <a:gd name="adj2" fmla="val 893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5" name="Rectangular Callout 14"/>
          <p:cNvSpPr/>
          <p:nvPr/>
        </p:nvSpPr>
        <p:spPr>
          <a:xfrm>
            <a:off x="5274634" y="1348580"/>
            <a:ext cx="1020706" cy="518821"/>
          </a:xfrm>
          <a:prstGeom prst="wedgeRectCallout">
            <a:avLst>
              <a:gd name="adj1" fmla="val -672"/>
              <a:gd name="adj2" fmla="val 893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6" name="Rectangular Callout 15"/>
          <p:cNvSpPr/>
          <p:nvPr/>
        </p:nvSpPr>
        <p:spPr>
          <a:xfrm>
            <a:off x="6410824" y="1288110"/>
            <a:ext cx="1020706" cy="518821"/>
          </a:xfrm>
          <a:prstGeom prst="wedgeRectCallout">
            <a:avLst>
              <a:gd name="adj1" fmla="val -27846"/>
              <a:gd name="adj2" fmla="val 8371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7" name="Rectangular Callout 16"/>
          <p:cNvSpPr/>
          <p:nvPr/>
        </p:nvSpPr>
        <p:spPr>
          <a:xfrm>
            <a:off x="7959315" y="1333500"/>
            <a:ext cx="1020706" cy="518821"/>
          </a:xfrm>
          <a:prstGeom prst="wedgeRectCallout">
            <a:avLst>
              <a:gd name="adj1" fmla="val -49299"/>
              <a:gd name="adj2" fmla="val 92152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8" name="Rectangular Callout 17"/>
          <p:cNvSpPr/>
          <p:nvPr/>
        </p:nvSpPr>
        <p:spPr>
          <a:xfrm>
            <a:off x="2770147" y="1181100"/>
            <a:ext cx="1020706" cy="518821"/>
          </a:xfrm>
          <a:prstGeom prst="wedgeRectCallout">
            <a:avLst>
              <a:gd name="adj1" fmla="val -672"/>
              <a:gd name="adj2" fmla="val 893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9" name="Oval Callout 18"/>
          <p:cNvSpPr/>
          <p:nvPr/>
        </p:nvSpPr>
        <p:spPr>
          <a:xfrm>
            <a:off x="1620409" y="1028700"/>
            <a:ext cx="963487" cy="671221"/>
          </a:xfrm>
          <a:prstGeom prst="wedgeEllipseCallout">
            <a:avLst>
              <a:gd name="adj1" fmla="val -16288"/>
              <a:gd name="adj2" fmla="val 7555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Tea!</a:t>
            </a:r>
            <a:endParaRPr lang="en-US" dirty="0"/>
          </a:p>
        </p:txBody>
      </p:sp>
      <p:sp>
        <p:nvSpPr>
          <p:cNvPr id="20" name="Oval Callout 19"/>
          <p:cNvSpPr/>
          <p:nvPr/>
        </p:nvSpPr>
        <p:spPr>
          <a:xfrm>
            <a:off x="3903554" y="890555"/>
            <a:ext cx="1011841" cy="458025"/>
          </a:xfrm>
          <a:prstGeom prst="wedgeEllipseCallout">
            <a:avLst>
              <a:gd name="adj1" fmla="val -6406"/>
              <a:gd name="adj2" fmla="val 13262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Tea!</a:t>
            </a:r>
            <a:endParaRPr lang="en-US" dirty="0"/>
          </a:p>
        </p:txBody>
      </p:sp>
      <p:sp>
        <p:nvSpPr>
          <p:cNvPr id="24" name="Rounded Rectangular Callout 23"/>
          <p:cNvSpPr/>
          <p:nvPr/>
        </p:nvSpPr>
        <p:spPr>
          <a:xfrm>
            <a:off x="3903554" y="890555"/>
            <a:ext cx="1011841" cy="458025"/>
          </a:xfrm>
          <a:prstGeom prst="wedgeRoundRectCallout">
            <a:avLst>
              <a:gd name="adj1" fmla="val -3520"/>
              <a:gd name="adj2" fmla="val 135811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Coffee!</a:t>
            </a:r>
            <a:endParaRPr lang="en-US" dirty="0"/>
          </a:p>
        </p:txBody>
      </p:sp>
      <p:sp>
        <p:nvSpPr>
          <p:cNvPr id="25" name="Rounded Rectangular Callout 24"/>
          <p:cNvSpPr/>
          <p:nvPr/>
        </p:nvSpPr>
        <p:spPr>
          <a:xfrm>
            <a:off x="7978614" y="1288110"/>
            <a:ext cx="1001407" cy="564211"/>
          </a:xfrm>
          <a:prstGeom prst="wedgeRoundRectCallout">
            <a:avLst>
              <a:gd name="adj1" fmla="val -51759"/>
              <a:gd name="adj2" fmla="val 9077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Tea~</a:t>
            </a:r>
            <a:endParaRPr lang="en-US" dirty="0"/>
          </a:p>
        </p:txBody>
      </p:sp>
      <p:sp>
        <p:nvSpPr>
          <p:cNvPr id="26" name="Rounded Rectangular Callout 25"/>
          <p:cNvSpPr/>
          <p:nvPr/>
        </p:nvSpPr>
        <p:spPr>
          <a:xfrm>
            <a:off x="1620409" y="890556"/>
            <a:ext cx="963487" cy="878950"/>
          </a:xfrm>
          <a:prstGeom prst="wedgeRoundRectCallout">
            <a:avLst>
              <a:gd name="adj1" fmla="val -2651"/>
              <a:gd name="adj2" fmla="val 68766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 and tea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248136" y="3941799"/>
            <a:ext cx="6438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 a large retail outlet, 60% of people drink coffee and 40% drink tea.</a:t>
            </a:r>
          </a:p>
        </p:txBody>
      </p:sp>
      <p:sp>
        <p:nvSpPr>
          <p:cNvPr id="28" name="Explosion 2 27"/>
          <p:cNvSpPr/>
          <p:nvPr/>
        </p:nvSpPr>
        <p:spPr>
          <a:xfrm>
            <a:off x="2792925" y="4188513"/>
            <a:ext cx="4963417" cy="2759258"/>
          </a:xfrm>
          <a:prstGeom prst="irregularSeal2">
            <a:avLst/>
          </a:prstGeom>
          <a:solidFill>
            <a:srgbClr val="FFFF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tencil"/>
                <a:cs typeface="Stencil"/>
              </a:rPr>
              <a:t>Promotion</a:t>
            </a:r>
            <a:endParaRPr 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tencil"/>
              <a:cs typeface="Stencil"/>
            </a:endParaRPr>
          </a:p>
        </p:txBody>
      </p:sp>
      <p:sp>
        <p:nvSpPr>
          <p:cNvPr id="29" name="Explosion 2 28"/>
          <p:cNvSpPr/>
          <p:nvPr/>
        </p:nvSpPr>
        <p:spPr>
          <a:xfrm>
            <a:off x="6717287" y="4354542"/>
            <a:ext cx="2786196" cy="1061782"/>
          </a:xfrm>
          <a:prstGeom prst="irregularSeal2">
            <a:avLst/>
          </a:prstGeom>
          <a:solidFill>
            <a:srgbClr val="D5D28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Buy 1 get 1 free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0" name="Explosion 1 29"/>
          <p:cNvSpPr/>
          <p:nvPr/>
        </p:nvSpPr>
        <p:spPr>
          <a:xfrm>
            <a:off x="6410824" y="5562316"/>
            <a:ext cx="2569197" cy="1138741"/>
          </a:xfrm>
          <a:prstGeom prst="irregularSeal1">
            <a:avLst/>
          </a:prstGeom>
          <a:solidFill>
            <a:srgbClr val="D5D28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SALE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1" name="Explosion 2 30"/>
          <p:cNvSpPr/>
          <p:nvPr/>
        </p:nvSpPr>
        <p:spPr>
          <a:xfrm>
            <a:off x="1756991" y="4715560"/>
            <a:ext cx="2087554" cy="700764"/>
          </a:xfrm>
          <a:prstGeom prst="irregularSeal2">
            <a:avLst/>
          </a:prstGeom>
          <a:solidFill>
            <a:schemeClr val="bg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50% OFF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2" name="Explosion 2 31"/>
          <p:cNvSpPr/>
          <p:nvPr/>
        </p:nvSpPr>
        <p:spPr>
          <a:xfrm>
            <a:off x="2058358" y="5722908"/>
            <a:ext cx="2058358" cy="773760"/>
          </a:xfrm>
          <a:prstGeom prst="irregularSeal2">
            <a:avLst/>
          </a:prstGeom>
          <a:solidFill>
            <a:srgbClr val="D5D286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FREE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487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"/>
                            </p:stCondLst>
                            <p:childTnLst>
                              <p:par>
                                <p:cTn id="120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00"/>
                            </p:stCondLst>
                            <p:childTnLst>
                              <p:par>
                                <p:cTn id="1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00"/>
                            </p:stCondLst>
                            <p:childTnLst>
                              <p:par>
                                <p:cTn id="1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8" grpId="1" animBg="1"/>
      <p:bldP spid="19" grpId="0" animBg="1"/>
      <p:bldP spid="20" grpId="0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A0219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48" y="772041"/>
            <a:ext cx="1701856" cy="2861576"/>
          </a:xfrm>
          <a:prstGeom prst="rect">
            <a:avLst/>
          </a:prstGeom>
        </p:spPr>
      </p:pic>
      <p:pic>
        <p:nvPicPr>
          <p:cNvPr id="22" name="Picture 21" descr="AA0219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846" y="772041"/>
            <a:ext cx="1701856" cy="2861576"/>
          </a:xfrm>
          <a:prstGeom prst="rect">
            <a:avLst/>
          </a:prstGeom>
        </p:spPr>
      </p:pic>
      <p:sp>
        <p:nvSpPr>
          <p:cNvPr id="21" name="Rounded Rectangular Callout 20"/>
          <p:cNvSpPr/>
          <p:nvPr/>
        </p:nvSpPr>
        <p:spPr>
          <a:xfrm>
            <a:off x="2058358" y="3752009"/>
            <a:ext cx="6628442" cy="3105991"/>
          </a:xfrm>
          <a:prstGeom prst="wedgeRoundRectCallout">
            <a:avLst>
              <a:gd name="adj1" fmla="val -60035"/>
              <a:gd name="adj2" fmla="val -41223"/>
              <a:gd name="adj3" fmla="val 16667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0328" y="62298"/>
            <a:ext cx="3796712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Coffee vs. Tea</a:t>
            </a:r>
            <a:endParaRPr lang="en-US" dirty="0"/>
          </a:p>
        </p:txBody>
      </p:sp>
      <p:pic>
        <p:nvPicPr>
          <p:cNvPr id="6" name="Picture 5" descr="AA0219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40" y="557598"/>
            <a:ext cx="1701856" cy="2861576"/>
          </a:xfrm>
          <a:prstGeom prst="rect">
            <a:avLst/>
          </a:prstGeom>
        </p:spPr>
      </p:pic>
      <p:pic>
        <p:nvPicPr>
          <p:cNvPr id="3" name="Picture 2" descr="7321012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576" y="1900986"/>
            <a:ext cx="787978" cy="1732631"/>
          </a:xfrm>
          <a:prstGeom prst="rect">
            <a:avLst/>
          </a:prstGeom>
        </p:spPr>
      </p:pic>
      <p:pic>
        <p:nvPicPr>
          <p:cNvPr id="4" name="Picture 3" descr="aa04988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395" y="1935429"/>
            <a:ext cx="540634" cy="1698189"/>
          </a:xfrm>
          <a:prstGeom prst="rect">
            <a:avLst/>
          </a:prstGeom>
        </p:spPr>
      </p:pic>
      <p:pic>
        <p:nvPicPr>
          <p:cNvPr id="7" name="Picture 6" descr="5634743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595" y="1988386"/>
            <a:ext cx="714060" cy="1629035"/>
          </a:xfrm>
          <a:prstGeom prst="rect">
            <a:avLst/>
          </a:prstGeom>
        </p:spPr>
      </p:pic>
      <p:pic>
        <p:nvPicPr>
          <p:cNvPr id="8" name="Picture 7" descr="bu00130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40" y="1988386"/>
            <a:ext cx="741177" cy="1536367"/>
          </a:xfrm>
          <a:prstGeom prst="rect">
            <a:avLst/>
          </a:prstGeom>
        </p:spPr>
      </p:pic>
      <p:pic>
        <p:nvPicPr>
          <p:cNvPr id="9" name="Picture 8" descr="bu00372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69506"/>
            <a:ext cx="579278" cy="1847915"/>
          </a:xfrm>
          <a:prstGeom prst="rect">
            <a:avLst/>
          </a:prstGeom>
        </p:spPr>
      </p:pic>
      <p:pic>
        <p:nvPicPr>
          <p:cNvPr id="10" name="Picture 9" descr="rbrb_2750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905" y="1744930"/>
            <a:ext cx="1637671" cy="1888688"/>
          </a:xfrm>
          <a:prstGeom prst="rect">
            <a:avLst/>
          </a:prstGeom>
        </p:spPr>
      </p:pic>
      <p:pic>
        <p:nvPicPr>
          <p:cNvPr id="11" name="Picture 10" descr="rbsm2_0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554" y="1769506"/>
            <a:ext cx="858693" cy="1279509"/>
          </a:xfrm>
          <a:prstGeom prst="rect">
            <a:avLst/>
          </a:prstGeom>
        </p:spPr>
      </p:pic>
      <p:pic>
        <p:nvPicPr>
          <p:cNvPr id="12" name="Picture 11" descr="skd182715sdc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530" y="1988386"/>
            <a:ext cx="547084" cy="1629035"/>
          </a:xfrm>
          <a:prstGeom prst="rect">
            <a:avLst/>
          </a:prstGeom>
        </p:spPr>
      </p:pic>
      <p:pic>
        <p:nvPicPr>
          <p:cNvPr id="13" name="Picture 12" descr="rbso_07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24753"/>
            <a:ext cx="1322876" cy="3423018"/>
          </a:xfrm>
          <a:prstGeom prst="rect">
            <a:avLst/>
          </a:prstGeom>
        </p:spPr>
      </p:pic>
      <p:sp>
        <p:nvSpPr>
          <p:cNvPr id="14" name="Rectangular Callout 13"/>
          <p:cNvSpPr/>
          <p:nvPr/>
        </p:nvSpPr>
        <p:spPr>
          <a:xfrm>
            <a:off x="106842" y="1028700"/>
            <a:ext cx="1020706" cy="518821"/>
          </a:xfrm>
          <a:prstGeom prst="wedgeRectCallout">
            <a:avLst>
              <a:gd name="adj1" fmla="val -672"/>
              <a:gd name="adj2" fmla="val 893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5" name="Rectangular Callout 14"/>
          <p:cNvSpPr/>
          <p:nvPr/>
        </p:nvSpPr>
        <p:spPr>
          <a:xfrm>
            <a:off x="5274634" y="1348580"/>
            <a:ext cx="1020706" cy="518821"/>
          </a:xfrm>
          <a:prstGeom prst="wedgeRectCallout">
            <a:avLst>
              <a:gd name="adj1" fmla="val -672"/>
              <a:gd name="adj2" fmla="val 893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6" name="Rectangular Callout 15"/>
          <p:cNvSpPr/>
          <p:nvPr/>
        </p:nvSpPr>
        <p:spPr>
          <a:xfrm>
            <a:off x="6410824" y="1288110"/>
            <a:ext cx="1020706" cy="518821"/>
          </a:xfrm>
          <a:prstGeom prst="wedgeRectCallout">
            <a:avLst>
              <a:gd name="adj1" fmla="val -27846"/>
              <a:gd name="adj2" fmla="val 8371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7" name="Rectangular Callout 16"/>
          <p:cNvSpPr/>
          <p:nvPr/>
        </p:nvSpPr>
        <p:spPr>
          <a:xfrm>
            <a:off x="7959315" y="1333500"/>
            <a:ext cx="1020706" cy="518821"/>
          </a:xfrm>
          <a:prstGeom prst="wedgeRectCallout">
            <a:avLst>
              <a:gd name="adj1" fmla="val -49299"/>
              <a:gd name="adj2" fmla="val 92152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8" name="Rectangular Callout 17"/>
          <p:cNvSpPr/>
          <p:nvPr/>
        </p:nvSpPr>
        <p:spPr>
          <a:xfrm>
            <a:off x="2770147" y="1181100"/>
            <a:ext cx="1020706" cy="518821"/>
          </a:xfrm>
          <a:prstGeom prst="wedgeRectCallout">
            <a:avLst>
              <a:gd name="adj1" fmla="val -672"/>
              <a:gd name="adj2" fmla="val 893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9" name="Oval Callout 18"/>
          <p:cNvSpPr/>
          <p:nvPr/>
        </p:nvSpPr>
        <p:spPr>
          <a:xfrm>
            <a:off x="1620409" y="1028700"/>
            <a:ext cx="963487" cy="671221"/>
          </a:xfrm>
          <a:prstGeom prst="wedgeEllipseCallout">
            <a:avLst>
              <a:gd name="adj1" fmla="val -16288"/>
              <a:gd name="adj2" fmla="val 7555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Tea!</a:t>
            </a:r>
            <a:endParaRPr lang="en-US" dirty="0"/>
          </a:p>
        </p:txBody>
      </p:sp>
      <p:sp>
        <p:nvSpPr>
          <p:cNvPr id="20" name="Oval Callout 19"/>
          <p:cNvSpPr/>
          <p:nvPr/>
        </p:nvSpPr>
        <p:spPr>
          <a:xfrm>
            <a:off x="3903554" y="890555"/>
            <a:ext cx="1011841" cy="458025"/>
          </a:xfrm>
          <a:prstGeom prst="wedgeEllipseCallout">
            <a:avLst>
              <a:gd name="adj1" fmla="val -6406"/>
              <a:gd name="adj2" fmla="val 13262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Tea!</a:t>
            </a:r>
            <a:endParaRPr lang="en-US" dirty="0"/>
          </a:p>
        </p:txBody>
      </p:sp>
      <p:sp>
        <p:nvSpPr>
          <p:cNvPr id="24" name="Rounded Rectangular Callout 23"/>
          <p:cNvSpPr/>
          <p:nvPr/>
        </p:nvSpPr>
        <p:spPr>
          <a:xfrm>
            <a:off x="3903554" y="890555"/>
            <a:ext cx="1011841" cy="458025"/>
          </a:xfrm>
          <a:prstGeom prst="wedgeRoundRectCallout">
            <a:avLst>
              <a:gd name="adj1" fmla="val -3520"/>
              <a:gd name="adj2" fmla="val 135811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Coffee!</a:t>
            </a:r>
            <a:endParaRPr lang="en-US" dirty="0"/>
          </a:p>
        </p:txBody>
      </p:sp>
      <p:sp>
        <p:nvSpPr>
          <p:cNvPr id="25" name="Rounded Rectangular Callout 24"/>
          <p:cNvSpPr/>
          <p:nvPr/>
        </p:nvSpPr>
        <p:spPr>
          <a:xfrm>
            <a:off x="7978614" y="1288110"/>
            <a:ext cx="1001407" cy="564211"/>
          </a:xfrm>
          <a:prstGeom prst="wedgeRoundRectCallout">
            <a:avLst>
              <a:gd name="adj1" fmla="val -51759"/>
              <a:gd name="adj2" fmla="val 90779"/>
              <a:gd name="adj3" fmla="val 1666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Tea~</a:t>
            </a:r>
            <a:endParaRPr lang="en-US" dirty="0"/>
          </a:p>
        </p:txBody>
      </p:sp>
      <p:sp>
        <p:nvSpPr>
          <p:cNvPr id="26" name="Rounded Rectangular Callout 25"/>
          <p:cNvSpPr/>
          <p:nvPr/>
        </p:nvSpPr>
        <p:spPr>
          <a:xfrm>
            <a:off x="1620409" y="890556"/>
            <a:ext cx="963487" cy="878950"/>
          </a:xfrm>
          <a:prstGeom prst="wedgeRoundRectCallout">
            <a:avLst>
              <a:gd name="adj1" fmla="val -2651"/>
              <a:gd name="adj2" fmla="val 68766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 and tea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248136" y="3941799"/>
            <a:ext cx="6438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 a large retail outlet, 60% of people drink coffee and 40% drink tea.</a:t>
            </a:r>
          </a:p>
        </p:txBody>
      </p:sp>
      <p:sp>
        <p:nvSpPr>
          <p:cNvPr id="34" name="Content Placeholder 4"/>
          <p:cNvSpPr txBox="1">
            <a:spLocks/>
          </p:cNvSpPr>
          <p:nvPr/>
        </p:nvSpPr>
        <p:spPr>
          <a:xfrm>
            <a:off x="2058358" y="4588130"/>
            <a:ext cx="6628442" cy="2112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The catering company has decided </a:t>
            </a:r>
            <a:r>
              <a:rPr lang="en-US" u="sng" dirty="0" smtClean="0">
                <a:solidFill>
                  <a:srgbClr val="FF0000"/>
                </a:solidFill>
              </a:rPr>
              <a:t>to introduce a new brand of coffee</a:t>
            </a:r>
            <a:r>
              <a:rPr lang="en-US" dirty="0" smtClean="0"/>
              <a:t> and market research shows that of those who drink tea 45%will change to coffee each week and of those who drink coffee only 10% will change to tea each week.</a:t>
            </a:r>
          </a:p>
          <a:p>
            <a:r>
              <a:rPr lang="en-US" dirty="0" smtClean="0"/>
              <a:t>The remainder will continue to drink the same drink as present.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798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AA0219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548" y="772041"/>
            <a:ext cx="1701856" cy="2861576"/>
          </a:xfrm>
          <a:prstGeom prst="rect">
            <a:avLst/>
          </a:prstGeom>
        </p:spPr>
      </p:pic>
      <p:pic>
        <p:nvPicPr>
          <p:cNvPr id="22" name="Picture 21" descr="AA0219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7846" y="772041"/>
            <a:ext cx="1701856" cy="2861576"/>
          </a:xfrm>
          <a:prstGeom prst="rect">
            <a:avLst/>
          </a:prstGeom>
        </p:spPr>
      </p:pic>
      <p:sp>
        <p:nvSpPr>
          <p:cNvPr id="21" name="Rounded Rectangular Callout 20"/>
          <p:cNvSpPr/>
          <p:nvPr/>
        </p:nvSpPr>
        <p:spPr>
          <a:xfrm>
            <a:off x="2058358" y="3752009"/>
            <a:ext cx="6628442" cy="3105991"/>
          </a:xfrm>
          <a:prstGeom prst="wedgeRoundRectCallout">
            <a:avLst>
              <a:gd name="adj1" fmla="val -60035"/>
              <a:gd name="adj2" fmla="val -41223"/>
              <a:gd name="adj3" fmla="val 16667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70328" y="62298"/>
            <a:ext cx="3796712" cy="990600"/>
          </a:xfrm>
        </p:spPr>
        <p:txBody>
          <a:bodyPr>
            <a:normAutofit/>
          </a:bodyPr>
          <a:lstStyle/>
          <a:p>
            <a:r>
              <a:rPr lang="en-US" dirty="0" smtClean="0"/>
              <a:t>Coffee vs. Tea</a:t>
            </a:r>
            <a:endParaRPr lang="en-US" dirty="0"/>
          </a:p>
        </p:txBody>
      </p:sp>
      <p:pic>
        <p:nvPicPr>
          <p:cNvPr id="6" name="Picture 5" descr="AA02191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40" y="557598"/>
            <a:ext cx="1701856" cy="2861576"/>
          </a:xfrm>
          <a:prstGeom prst="rect">
            <a:avLst/>
          </a:prstGeom>
        </p:spPr>
      </p:pic>
      <p:pic>
        <p:nvPicPr>
          <p:cNvPr id="3" name="Picture 2" descr="73210125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5576" y="1900986"/>
            <a:ext cx="787978" cy="1732631"/>
          </a:xfrm>
          <a:prstGeom prst="rect">
            <a:avLst/>
          </a:prstGeom>
        </p:spPr>
      </p:pic>
      <p:pic>
        <p:nvPicPr>
          <p:cNvPr id="4" name="Picture 3" descr="aa049887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395" y="1935429"/>
            <a:ext cx="540634" cy="1698189"/>
          </a:xfrm>
          <a:prstGeom prst="rect">
            <a:avLst/>
          </a:prstGeom>
        </p:spPr>
      </p:pic>
      <p:pic>
        <p:nvPicPr>
          <p:cNvPr id="7" name="Picture 6" descr="56347437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595" y="1988386"/>
            <a:ext cx="714060" cy="1629035"/>
          </a:xfrm>
          <a:prstGeom prst="rect">
            <a:avLst/>
          </a:prstGeom>
        </p:spPr>
      </p:pic>
      <p:pic>
        <p:nvPicPr>
          <p:cNvPr id="8" name="Picture 7" descr="bu00130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040" y="1988386"/>
            <a:ext cx="741177" cy="1536367"/>
          </a:xfrm>
          <a:prstGeom prst="rect">
            <a:avLst/>
          </a:prstGeom>
        </p:spPr>
      </p:pic>
      <p:pic>
        <p:nvPicPr>
          <p:cNvPr id="9" name="Picture 8" descr="bu003722.png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769506"/>
            <a:ext cx="579278" cy="1847915"/>
          </a:xfrm>
          <a:prstGeom prst="rect">
            <a:avLst/>
          </a:prstGeom>
        </p:spPr>
      </p:pic>
      <p:pic>
        <p:nvPicPr>
          <p:cNvPr id="10" name="Picture 9" descr="rbrb_2750.pn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905" y="1744930"/>
            <a:ext cx="1637671" cy="1888688"/>
          </a:xfrm>
          <a:prstGeom prst="rect">
            <a:avLst/>
          </a:prstGeom>
        </p:spPr>
      </p:pic>
      <p:pic>
        <p:nvPicPr>
          <p:cNvPr id="11" name="Picture 10" descr="rbsm2_09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3554" y="1769506"/>
            <a:ext cx="858693" cy="1279509"/>
          </a:xfrm>
          <a:prstGeom prst="rect">
            <a:avLst/>
          </a:prstGeom>
        </p:spPr>
      </p:pic>
      <p:pic>
        <p:nvPicPr>
          <p:cNvPr id="12" name="Picture 11" descr="skd182715sdc.png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530" y="1988386"/>
            <a:ext cx="547084" cy="1629035"/>
          </a:xfrm>
          <a:prstGeom prst="rect">
            <a:avLst/>
          </a:prstGeom>
        </p:spPr>
      </p:pic>
      <p:pic>
        <p:nvPicPr>
          <p:cNvPr id="13" name="Picture 12" descr="rbso_07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24753"/>
            <a:ext cx="1322876" cy="3423018"/>
          </a:xfrm>
          <a:prstGeom prst="rect">
            <a:avLst/>
          </a:prstGeom>
        </p:spPr>
      </p:pic>
      <p:sp>
        <p:nvSpPr>
          <p:cNvPr id="14" name="Rectangular Callout 13"/>
          <p:cNvSpPr/>
          <p:nvPr/>
        </p:nvSpPr>
        <p:spPr>
          <a:xfrm>
            <a:off x="106842" y="1028700"/>
            <a:ext cx="1020706" cy="518821"/>
          </a:xfrm>
          <a:prstGeom prst="wedgeRectCallout">
            <a:avLst>
              <a:gd name="adj1" fmla="val -672"/>
              <a:gd name="adj2" fmla="val 893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5" name="Rectangular Callout 14"/>
          <p:cNvSpPr/>
          <p:nvPr/>
        </p:nvSpPr>
        <p:spPr>
          <a:xfrm>
            <a:off x="5274634" y="1348580"/>
            <a:ext cx="1020706" cy="518821"/>
          </a:xfrm>
          <a:prstGeom prst="wedgeRectCallout">
            <a:avLst>
              <a:gd name="adj1" fmla="val -672"/>
              <a:gd name="adj2" fmla="val 893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7" name="Rectangular Callout 16"/>
          <p:cNvSpPr/>
          <p:nvPr/>
        </p:nvSpPr>
        <p:spPr>
          <a:xfrm>
            <a:off x="7959315" y="1333500"/>
            <a:ext cx="1020706" cy="518821"/>
          </a:xfrm>
          <a:prstGeom prst="wedgeRectCallout">
            <a:avLst>
              <a:gd name="adj1" fmla="val -49299"/>
              <a:gd name="adj2" fmla="val 92152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8" name="Rectangular Callout 17"/>
          <p:cNvSpPr/>
          <p:nvPr/>
        </p:nvSpPr>
        <p:spPr>
          <a:xfrm>
            <a:off x="2770147" y="1181100"/>
            <a:ext cx="1020706" cy="518821"/>
          </a:xfrm>
          <a:prstGeom prst="wedgeRectCallout">
            <a:avLst>
              <a:gd name="adj1" fmla="val -672"/>
              <a:gd name="adj2" fmla="val 893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</a:t>
            </a:r>
            <a:endParaRPr lang="en-US" dirty="0"/>
          </a:p>
        </p:txBody>
      </p:sp>
      <p:sp>
        <p:nvSpPr>
          <p:cNvPr id="19" name="Oval Callout 18"/>
          <p:cNvSpPr/>
          <p:nvPr/>
        </p:nvSpPr>
        <p:spPr>
          <a:xfrm>
            <a:off x="1620409" y="1028700"/>
            <a:ext cx="963487" cy="671221"/>
          </a:xfrm>
          <a:prstGeom prst="wedgeEllipseCallout">
            <a:avLst>
              <a:gd name="adj1" fmla="val -16288"/>
              <a:gd name="adj2" fmla="val 7555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Tea!</a:t>
            </a:r>
            <a:endParaRPr lang="en-US" dirty="0"/>
          </a:p>
        </p:txBody>
      </p:sp>
      <p:sp>
        <p:nvSpPr>
          <p:cNvPr id="20" name="Oval Callout 19"/>
          <p:cNvSpPr/>
          <p:nvPr/>
        </p:nvSpPr>
        <p:spPr>
          <a:xfrm>
            <a:off x="3903554" y="890555"/>
            <a:ext cx="1011841" cy="458025"/>
          </a:xfrm>
          <a:prstGeom prst="wedgeEllipseCallout">
            <a:avLst>
              <a:gd name="adj1" fmla="val -6406"/>
              <a:gd name="adj2" fmla="val 132623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Tea!</a:t>
            </a:r>
            <a:endParaRPr lang="en-US" dirty="0"/>
          </a:p>
        </p:txBody>
      </p:sp>
      <p:sp>
        <p:nvSpPr>
          <p:cNvPr id="24" name="Rounded Rectangular Callout 23"/>
          <p:cNvSpPr/>
          <p:nvPr/>
        </p:nvSpPr>
        <p:spPr>
          <a:xfrm>
            <a:off x="3903554" y="890555"/>
            <a:ext cx="1011841" cy="458025"/>
          </a:xfrm>
          <a:prstGeom prst="wedgeRoundRectCallout">
            <a:avLst>
              <a:gd name="adj1" fmla="val -3520"/>
              <a:gd name="adj2" fmla="val 135811"/>
              <a:gd name="adj3" fmla="val 16667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Coffee!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248136" y="3941799"/>
            <a:ext cx="6438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At a large retail outlet, 60% of people drink coffee and 40% drink tea.</a:t>
            </a:r>
          </a:p>
        </p:txBody>
      </p:sp>
      <p:sp>
        <p:nvSpPr>
          <p:cNvPr id="34" name="Content Placeholder 4"/>
          <p:cNvSpPr txBox="1">
            <a:spLocks/>
          </p:cNvSpPr>
          <p:nvPr/>
        </p:nvSpPr>
        <p:spPr>
          <a:xfrm>
            <a:off x="2058358" y="4588130"/>
            <a:ext cx="6628442" cy="211292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The catering company has decided </a:t>
            </a:r>
            <a:r>
              <a:rPr lang="en-US" u="sng" dirty="0" smtClean="0">
                <a:solidFill>
                  <a:srgbClr val="FF0000"/>
                </a:solidFill>
              </a:rPr>
              <a:t>to introduce a new brand of coffee</a:t>
            </a:r>
            <a:r>
              <a:rPr lang="en-US" dirty="0" smtClean="0"/>
              <a:t> and market research shows that of those who drink tea 45%will change to coffee each week and of those who drink coffee only 10% will change to tea each week.</a:t>
            </a:r>
          </a:p>
          <a:p>
            <a:r>
              <a:rPr lang="en-US" dirty="0" smtClean="0"/>
              <a:t>The remainder will continue to drink the same drink as present.</a:t>
            </a:r>
            <a:endParaRPr lang="en-US" dirty="0"/>
          </a:p>
        </p:txBody>
      </p:sp>
      <p:sp>
        <p:nvSpPr>
          <p:cNvPr id="28" name="Oval Callout 27"/>
          <p:cNvSpPr/>
          <p:nvPr/>
        </p:nvSpPr>
        <p:spPr>
          <a:xfrm>
            <a:off x="6611305" y="1211910"/>
            <a:ext cx="963487" cy="671221"/>
          </a:xfrm>
          <a:prstGeom prst="wedgeEllipseCallout">
            <a:avLst>
              <a:gd name="adj1" fmla="val -16288"/>
              <a:gd name="adj2" fmla="val 7555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Tea!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51517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Clarity.thmx</Template>
  <TotalTime>2080</TotalTime>
  <Words>1025</Words>
  <Application>Microsoft Macintosh PowerPoint</Application>
  <PresentationFormat>On-screen Show (4:3)</PresentationFormat>
  <Paragraphs>181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Clarity</vt:lpstr>
      <vt:lpstr>Equation</vt:lpstr>
      <vt:lpstr>Microsoft Equation</vt:lpstr>
      <vt:lpstr>Matrices</vt:lpstr>
      <vt:lpstr>Revision</vt:lpstr>
      <vt:lpstr>PowerPoint Presentation</vt:lpstr>
      <vt:lpstr>PowerPoint Presentation</vt:lpstr>
      <vt:lpstr>Solve 3x − y = 16 and 2x + 5y = 5 by matrix methods.</vt:lpstr>
      <vt:lpstr>Transition matrices</vt:lpstr>
      <vt:lpstr>Coffee vs. Tea</vt:lpstr>
      <vt:lpstr>Coffee vs. Tea</vt:lpstr>
      <vt:lpstr>Coffee vs. Tea</vt:lpstr>
      <vt:lpstr>PowerPoint Presentation</vt:lpstr>
      <vt:lpstr>PowerPoint Presentation</vt:lpstr>
      <vt:lpstr>Tree diagram</vt:lpstr>
      <vt:lpstr>By matrices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Steady State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Matrices</dc:title>
  <dc:creator>Julie Chen</dc:creator>
  <cp:lastModifiedBy>Julie Chen</cp:lastModifiedBy>
  <cp:revision>57</cp:revision>
  <dcterms:created xsi:type="dcterms:W3CDTF">2013-09-08T23:42:28Z</dcterms:created>
  <dcterms:modified xsi:type="dcterms:W3CDTF">2013-09-18T23:25:26Z</dcterms:modified>
</cp:coreProperties>
</file>